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8"/>
  </p:notesMasterIdLst>
  <p:sldIdLst>
    <p:sldId id="285" r:id="rId2"/>
    <p:sldId id="321" r:id="rId3"/>
    <p:sldId id="322" r:id="rId4"/>
    <p:sldId id="328" r:id="rId5"/>
    <p:sldId id="341" r:id="rId6"/>
    <p:sldId id="338" r:id="rId7"/>
    <p:sldId id="339" r:id="rId8"/>
    <p:sldId id="340" r:id="rId9"/>
    <p:sldId id="329" r:id="rId10"/>
    <p:sldId id="296" r:id="rId11"/>
    <p:sldId id="333" r:id="rId12"/>
    <p:sldId id="335" r:id="rId13"/>
    <p:sldId id="336" r:id="rId14"/>
    <p:sldId id="337" r:id="rId15"/>
    <p:sldId id="304" r:id="rId16"/>
    <p:sldId id="302" r:id="rId17"/>
  </p:sldIdLst>
  <p:sldSz cx="12192000" cy="6858000"/>
  <p:notesSz cx="9866313" cy="6735763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šnja Vanjek" initials="VV" lastIdx="1" clrIdx="0">
    <p:extLst>
      <p:ext uri="{19B8F6BF-5375-455C-9EA6-DF929625EA0E}">
        <p15:presenceInfo xmlns:p15="http://schemas.microsoft.com/office/powerpoint/2012/main" userId="S::vvanjek@zagreb.hr::b4aa3081-0545-48f2-b7a5-c5c208c943e6" providerId="AD"/>
      </p:ext>
    </p:extLst>
  </p:cmAuthor>
  <p:cmAuthor id="2" name="Julije Katančević" initials="JK" lastIdx="19" clrIdx="1">
    <p:extLst>
      <p:ext uri="{19B8F6BF-5375-455C-9EA6-DF929625EA0E}">
        <p15:presenceInfo xmlns:p15="http://schemas.microsoft.com/office/powerpoint/2012/main" userId="S::jkatancevic@zagreb.hr::be80aaae-50de-4fc3-a3a9-97416b976d0a" providerId="AD"/>
      </p:ext>
    </p:extLst>
  </p:cmAuthor>
  <p:cmAuthor id="3" name="Ena Krasić Presečki" initials="EKP" lastIdx="1" clrIdx="2">
    <p:extLst>
      <p:ext uri="{19B8F6BF-5375-455C-9EA6-DF929625EA0E}">
        <p15:presenceInfo xmlns:p15="http://schemas.microsoft.com/office/powerpoint/2012/main" userId="S::ekpresecki@zagreb.hr::a4abc1a9-f8fd-4af9-8a18-b5ce4af25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1FB"/>
    <a:srgbClr val="BC7CEC"/>
    <a:srgbClr val="F3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298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ECEE0-FC7E-45CA-832D-1E174B1672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911CB61-887A-49E8-B240-2FFA4C99BBB1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Fond za zaštitu okoliša i energetsku učinkovitost</a:t>
          </a:r>
          <a:r>
            <a:rPr lang="hr-HR" sz="1600" dirty="0">
              <a:solidFill>
                <a:schemeClr val="tx1"/>
              </a:solidFill>
            </a:rPr>
            <a:t> – tijelo nadležno  za Poziv</a:t>
          </a:r>
        </a:p>
      </dgm:t>
    </dgm:pt>
    <dgm:pt modelId="{D5B8C8B5-6EC9-4E3F-B015-6272051DAE36}" type="parTrans" cxnId="{43F4E2B6-457D-421E-9A50-BC41AE2C8228}">
      <dgm:prSet/>
      <dgm:spPr/>
      <dgm:t>
        <a:bodyPr/>
        <a:lstStyle/>
        <a:p>
          <a:endParaRPr lang="hr-HR"/>
        </a:p>
      </dgm:t>
    </dgm:pt>
    <dgm:pt modelId="{07A5C1B8-0364-46F4-AF78-F70A8A95D1B9}" type="sibTrans" cxnId="{43F4E2B6-457D-421E-9A50-BC41AE2C8228}">
      <dgm:prSet/>
      <dgm:spPr/>
      <dgm:t>
        <a:bodyPr/>
        <a:lstStyle/>
        <a:p>
          <a:endParaRPr lang="hr-HR"/>
        </a:p>
      </dgm:t>
    </dgm:pt>
    <dgm:pt modelId="{BAF77DA4-B883-45ED-A2D8-C89FC8E8664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Predmet Poziva </a:t>
          </a:r>
          <a:r>
            <a:rPr lang="hr-HR" sz="1600" dirty="0">
              <a:solidFill>
                <a:schemeClr val="tx1"/>
              </a:solidFill>
            </a:rPr>
            <a:t>– dodjela sredstava za sufinanciranje projekata korištenja OIE za vlastitu potrošnju - mjera ugradnje sustava za korištenje OIE sukladno Tehničkim uvjetima</a:t>
          </a:r>
        </a:p>
      </dgm:t>
    </dgm:pt>
    <dgm:pt modelId="{63DB3351-A290-4936-9C5E-BC59342CCC18}" type="parTrans" cxnId="{B6D75221-12E2-4ECA-90C8-2C3D79858472}">
      <dgm:prSet/>
      <dgm:spPr/>
      <dgm:t>
        <a:bodyPr/>
        <a:lstStyle/>
        <a:p>
          <a:endParaRPr lang="hr-HR"/>
        </a:p>
      </dgm:t>
    </dgm:pt>
    <dgm:pt modelId="{2F383B25-1714-45A2-A688-7A26BF72C64B}" type="sibTrans" cxnId="{B6D75221-12E2-4ECA-90C8-2C3D79858472}">
      <dgm:prSet/>
      <dgm:spPr/>
      <dgm:t>
        <a:bodyPr/>
        <a:lstStyle/>
        <a:p>
          <a:endParaRPr lang="hr-HR"/>
        </a:p>
      </dgm:t>
    </dgm:pt>
    <dgm:pt modelId="{AAD326F3-36E4-4EB6-8019-5779BCEEF09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Popisi mjera </a:t>
          </a:r>
          <a:r>
            <a:rPr lang="hr-HR" sz="1600" b="0" dirty="0">
              <a:solidFill>
                <a:schemeClr val="tx1"/>
              </a:solidFill>
            </a:rPr>
            <a:t>prikazani su u Tehničkim uvjetima (Prilog 1. Poziva)</a:t>
          </a:r>
        </a:p>
      </dgm:t>
    </dgm:pt>
    <dgm:pt modelId="{5D349314-57E0-4342-A6D5-83C50FC73550}" type="parTrans" cxnId="{5D73291E-2D07-4E8F-AE35-B7D9920F97A7}">
      <dgm:prSet/>
      <dgm:spPr/>
      <dgm:t>
        <a:bodyPr/>
        <a:lstStyle/>
        <a:p>
          <a:endParaRPr lang="hr-HR"/>
        </a:p>
      </dgm:t>
    </dgm:pt>
    <dgm:pt modelId="{72C963F4-E11E-4258-8017-D17DC3FC34EA}" type="sibTrans" cxnId="{5D73291E-2D07-4E8F-AE35-B7D9920F97A7}">
      <dgm:prSet/>
      <dgm:spPr/>
      <dgm:t>
        <a:bodyPr/>
        <a:lstStyle/>
        <a:p>
          <a:endParaRPr lang="hr-HR"/>
        </a:p>
      </dgm:t>
    </dgm:pt>
    <dgm:pt modelId="{5273472A-1384-4801-86AC-A2F981154C4B}">
      <dgm:prSet custT="1"/>
      <dgm:spPr>
        <a:solidFill>
          <a:schemeClr val="bg1">
            <a:lumMod val="75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Lokacija</a:t>
          </a:r>
          <a:r>
            <a:rPr lang="hr-HR" sz="1600" b="0" dirty="0">
              <a:solidFill>
                <a:schemeClr val="tx1"/>
              </a:solidFill>
            </a:rPr>
            <a:t> – skup </a:t>
          </a:r>
          <a:r>
            <a:rPr lang="hr-HR" sz="1600" b="1" dirty="0">
              <a:solidFill>
                <a:schemeClr val="tx1"/>
              </a:solidFill>
            </a:rPr>
            <a:t>postojećih građevina </a:t>
          </a:r>
          <a:r>
            <a:rPr lang="hr-HR" sz="1600" b="0" dirty="0">
              <a:solidFill>
                <a:schemeClr val="tx1"/>
              </a:solidFill>
            </a:rPr>
            <a:t>na kojima se ugrađuju sustavi za korištenje OIE/u kojima se troši energija iz ugrađenih sustava za OIE -Moguća je provedba mjera na </a:t>
          </a:r>
          <a:r>
            <a:rPr lang="hr-HR" sz="1600" b="1" dirty="0">
              <a:solidFill>
                <a:schemeClr val="tx1"/>
              </a:solidFill>
            </a:rPr>
            <a:t>jednoj ili više lokacija-</a:t>
          </a:r>
          <a:endParaRPr lang="hr-HR" sz="1600" dirty="0">
            <a:solidFill>
              <a:schemeClr val="tx1"/>
            </a:solidFill>
          </a:endParaRPr>
        </a:p>
      </dgm:t>
    </dgm:pt>
    <dgm:pt modelId="{A4307034-EFF1-4CEB-B311-513B7DC46822}" type="parTrans" cxnId="{880E0808-7A47-4246-BF67-06D91214AA2F}">
      <dgm:prSet/>
      <dgm:spPr/>
      <dgm:t>
        <a:bodyPr/>
        <a:lstStyle/>
        <a:p>
          <a:endParaRPr lang="hr-HR"/>
        </a:p>
      </dgm:t>
    </dgm:pt>
    <dgm:pt modelId="{4C68E815-E87F-42EA-9B94-FA7961DF1D6C}" type="sibTrans" cxnId="{880E0808-7A47-4246-BF67-06D91214AA2F}">
      <dgm:prSet/>
      <dgm:spPr/>
      <dgm:t>
        <a:bodyPr/>
        <a:lstStyle/>
        <a:p>
          <a:endParaRPr lang="hr-HR"/>
        </a:p>
      </dgm:t>
    </dgm:pt>
    <dgm:pt modelId="{9DF92691-ACE3-4A78-8F04-A9BE66AF3CB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600" b="1" dirty="0">
              <a:solidFill>
                <a:schemeClr val="tx1"/>
              </a:solidFill>
            </a:rPr>
            <a:t>Građevina</a:t>
          </a:r>
          <a:r>
            <a:rPr lang="hr-HR" sz="1600" dirty="0">
              <a:solidFill>
                <a:schemeClr val="tx1"/>
              </a:solidFill>
            </a:rPr>
            <a:t> – izgrađena temeljem građevinske dozvole ili drugog akta sukladno Zakonu o gradnji i svaka druga koja je s njom izjednačena</a:t>
          </a:r>
        </a:p>
      </dgm:t>
    </dgm:pt>
    <dgm:pt modelId="{F3BB7579-88E1-4327-AA81-5F17895D16D4}" type="parTrans" cxnId="{8E54A07B-26C1-444D-8088-732FF2B92D96}">
      <dgm:prSet/>
      <dgm:spPr/>
      <dgm:t>
        <a:bodyPr/>
        <a:lstStyle/>
        <a:p>
          <a:endParaRPr lang="hr-HR"/>
        </a:p>
      </dgm:t>
    </dgm:pt>
    <dgm:pt modelId="{7A816B05-9233-44A8-822E-34CC1C5BF08C}" type="sibTrans" cxnId="{8E54A07B-26C1-444D-8088-732FF2B92D96}">
      <dgm:prSet/>
      <dgm:spPr/>
      <dgm:t>
        <a:bodyPr/>
        <a:lstStyle/>
        <a:p>
          <a:endParaRPr lang="hr-HR"/>
        </a:p>
      </dgm:t>
    </dgm:pt>
    <dgm:pt modelId="{A561677F-5C38-47D5-B2E1-B6789B27FFC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600" dirty="0">
              <a:solidFill>
                <a:schemeClr val="tx1"/>
              </a:solidFill>
            </a:rPr>
            <a:t>Predmet poziva </a:t>
          </a:r>
          <a:r>
            <a:rPr lang="hr-HR" sz="1600" b="1" dirty="0">
              <a:solidFill>
                <a:schemeClr val="tx1"/>
              </a:solidFill>
            </a:rPr>
            <a:t>nije </a:t>
          </a:r>
          <a:r>
            <a:rPr lang="hr-HR" sz="1600" dirty="0">
              <a:solidFill>
                <a:schemeClr val="tx1"/>
              </a:solidFill>
            </a:rPr>
            <a:t>sufinanciranje sustava za korištenje OIE na građevine oštećene u potresu!</a:t>
          </a:r>
        </a:p>
      </dgm:t>
    </dgm:pt>
    <dgm:pt modelId="{C25D2BEC-2A91-4A83-B498-5C62D1CDF583}" type="parTrans" cxnId="{FE44A00B-775D-4421-A810-05745A52D497}">
      <dgm:prSet/>
      <dgm:spPr/>
      <dgm:t>
        <a:bodyPr/>
        <a:lstStyle/>
        <a:p>
          <a:endParaRPr lang="hr-HR"/>
        </a:p>
      </dgm:t>
    </dgm:pt>
    <dgm:pt modelId="{66B28B40-39EC-4A7D-A71E-B8200C22C18C}" type="sibTrans" cxnId="{FE44A00B-775D-4421-A810-05745A52D497}">
      <dgm:prSet/>
      <dgm:spPr/>
      <dgm:t>
        <a:bodyPr/>
        <a:lstStyle/>
        <a:p>
          <a:endParaRPr lang="hr-HR"/>
        </a:p>
      </dgm:t>
    </dgm:pt>
    <dgm:pt modelId="{BA285398-469E-425A-A72E-5658772DC11D}" type="pres">
      <dgm:prSet presAssocID="{BFEECEE0-FC7E-45CA-832D-1E174B1672E5}" presName="linear" presStyleCnt="0">
        <dgm:presLayoutVars>
          <dgm:animLvl val="lvl"/>
          <dgm:resizeHandles val="exact"/>
        </dgm:presLayoutVars>
      </dgm:prSet>
      <dgm:spPr/>
    </dgm:pt>
    <dgm:pt modelId="{93E1F352-7933-4C82-AA34-ABD90E91BDFB}" type="pres">
      <dgm:prSet presAssocID="{5911CB61-887A-49E8-B240-2FFA4C99BBB1}" presName="parentText" presStyleLbl="node1" presStyleIdx="0" presStyleCnt="6" custAng="0" custLinFactY="-13404" custLinFactNeighborX="0" custLinFactNeighborY="-100000">
        <dgm:presLayoutVars>
          <dgm:chMax val="0"/>
          <dgm:bulletEnabled val="1"/>
        </dgm:presLayoutVars>
      </dgm:prSet>
      <dgm:spPr/>
    </dgm:pt>
    <dgm:pt modelId="{EE46C431-897E-478B-8BFA-432C70AC6E93}" type="pres">
      <dgm:prSet presAssocID="{07A5C1B8-0364-46F4-AF78-F70A8A95D1B9}" presName="spacer" presStyleCnt="0"/>
      <dgm:spPr/>
    </dgm:pt>
    <dgm:pt modelId="{82D22716-DF57-4C9A-AF0A-EA359465CF23}" type="pres">
      <dgm:prSet presAssocID="{BAF77DA4-B883-45ED-A2D8-C89FC8E8664F}" presName="parentText" presStyleLbl="node1" presStyleIdx="1" presStyleCnt="6" custLinFactY="-1545" custLinFactNeighborY="-100000">
        <dgm:presLayoutVars>
          <dgm:chMax val="0"/>
          <dgm:bulletEnabled val="1"/>
        </dgm:presLayoutVars>
      </dgm:prSet>
      <dgm:spPr/>
    </dgm:pt>
    <dgm:pt modelId="{281CFCA1-83E3-45D6-A9B3-5A5219414D75}" type="pres">
      <dgm:prSet presAssocID="{2F383B25-1714-45A2-A688-7A26BF72C64B}" presName="spacer" presStyleCnt="0"/>
      <dgm:spPr/>
    </dgm:pt>
    <dgm:pt modelId="{4F8C7359-CDAC-4353-A207-294953201133}" type="pres">
      <dgm:prSet presAssocID="{AAD326F3-36E4-4EB6-8019-5779BCEEF097}" presName="parentText" presStyleLbl="node1" presStyleIdx="2" presStyleCnt="6" custLinFactY="-14693" custLinFactNeighborX="0" custLinFactNeighborY="-100000">
        <dgm:presLayoutVars>
          <dgm:chMax val="0"/>
          <dgm:bulletEnabled val="1"/>
        </dgm:presLayoutVars>
      </dgm:prSet>
      <dgm:spPr/>
    </dgm:pt>
    <dgm:pt modelId="{605E3A45-3C88-4A5D-9D20-823FFA8F6961}" type="pres">
      <dgm:prSet presAssocID="{72C963F4-E11E-4258-8017-D17DC3FC34EA}" presName="spacer" presStyleCnt="0"/>
      <dgm:spPr/>
    </dgm:pt>
    <dgm:pt modelId="{B469FB10-3147-4570-AA13-D56CFD77367F}" type="pres">
      <dgm:prSet presAssocID="{5273472A-1384-4801-86AC-A2F981154C4B}" presName="parentText" presStyleLbl="node1" presStyleIdx="3" presStyleCnt="6" custLinFactY="-17359" custLinFactNeighborY="-100000">
        <dgm:presLayoutVars>
          <dgm:chMax val="0"/>
          <dgm:bulletEnabled val="1"/>
        </dgm:presLayoutVars>
      </dgm:prSet>
      <dgm:spPr/>
    </dgm:pt>
    <dgm:pt modelId="{7BAE4C91-8DEB-4DD1-8A91-E0DDC0FFB744}" type="pres">
      <dgm:prSet presAssocID="{4C68E815-E87F-42EA-9B94-FA7961DF1D6C}" presName="spacer" presStyleCnt="0"/>
      <dgm:spPr/>
    </dgm:pt>
    <dgm:pt modelId="{2DA6036B-4623-424C-8F01-7380839B8DBF}" type="pres">
      <dgm:prSet presAssocID="{9DF92691-ACE3-4A78-8F04-A9BE66AF3CB8}" presName="parentText" presStyleLbl="node1" presStyleIdx="4" presStyleCnt="6" custLinFactY="-30055" custLinFactNeighborX="0" custLinFactNeighborY="-100000">
        <dgm:presLayoutVars>
          <dgm:chMax val="0"/>
          <dgm:bulletEnabled val="1"/>
        </dgm:presLayoutVars>
      </dgm:prSet>
      <dgm:spPr/>
    </dgm:pt>
    <dgm:pt modelId="{B7B54004-8DD2-43CB-A31D-25625A398C09}" type="pres">
      <dgm:prSet presAssocID="{7A816B05-9233-44A8-822E-34CC1C5BF08C}" presName="spacer" presStyleCnt="0"/>
      <dgm:spPr/>
    </dgm:pt>
    <dgm:pt modelId="{30BC19EE-15CB-460D-B1C1-21D8794FBB2D}" type="pres">
      <dgm:prSet presAssocID="{A561677F-5C38-47D5-B2E1-B6789B27FFC9}" presName="parentText" presStyleLbl="node1" presStyleIdx="5" presStyleCnt="6" custLinFactY="-40851" custLinFactNeighborX="0" custLinFactNeighborY="-100000">
        <dgm:presLayoutVars>
          <dgm:chMax val="0"/>
          <dgm:bulletEnabled val="1"/>
        </dgm:presLayoutVars>
      </dgm:prSet>
      <dgm:spPr/>
    </dgm:pt>
  </dgm:ptLst>
  <dgm:cxnLst>
    <dgm:cxn modelId="{880E0808-7A47-4246-BF67-06D91214AA2F}" srcId="{BFEECEE0-FC7E-45CA-832D-1E174B1672E5}" destId="{5273472A-1384-4801-86AC-A2F981154C4B}" srcOrd="3" destOrd="0" parTransId="{A4307034-EFF1-4CEB-B311-513B7DC46822}" sibTransId="{4C68E815-E87F-42EA-9B94-FA7961DF1D6C}"/>
    <dgm:cxn modelId="{FE44A00B-775D-4421-A810-05745A52D497}" srcId="{BFEECEE0-FC7E-45CA-832D-1E174B1672E5}" destId="{A561677F-5C38-47D5-B2E1-B6789B27FFC9}" srcOrd="5" destOrd="0" parTransId="{C25D2BEC-2A91-4A83-B498-5C62D1CDF583}" sibTransId="{66B28B40-39EC-4A7D-A71E-B8200C22C18C}"/>
    <dgm:cxn modelId="{5D73291E-2D07-4E8F-AE35-B7D9920F97A7}" srcId="{BFEECEE0-FC7E-45CA-832D-1E174B1672E5}" destId="{AAD326F3-36E4-4EB6-8019-5779BCEEF097}" srcOrd="2" destOrd="0" parTransId="{5D349314-57E0-4342-A6D5-83C50FC73550}" sibTransId="{72C963F4-E11E-4258-8017-D17DC3FC34EA}"/>
    <dgm:cxn modelId="{B6D75221-12E2-4ECA-90C8-2C3D79858472}" srcId="{BFEECEE0-FC7E-45CA-832D-1E174B1672E5}" destId="{BAF77DA4-B883-45ED-A2D8-C89FC8E8664F}" srcOrd="1" destOrd="0" parTransId="{63DB3351-A290-4936-9C5E-BC59342CCC18}" sibTransId="{2F383B25-1714-45A2-A688-7A26BF72C64B}"/>
    <dgm:cxn modelId="{50770E71-0B10-4358-8FC7-2B594D0E58DA}" type="presOf" srcId="{AAD326F3-36E4-4EB6-8019-5779BCEEF097}" destId="{4F8C7359-CDAC-4353-A207-294953201133}" srcOrd="0" destOrd="0" presId="urn:microsoft.com/office/officeart/2005/8/layout/vList2"/>
    <dgm:cxn modelId="{021B5573-CBDF-4758-8813-9243FC1C2099}" type="presOf" srcId="{A561677F-5C38-47D5-B2E1-B6789B27FFC9}" destId="{30BC19EE-15CB-460D-B1C1-21D8794FBB2D}" srcOrd="0" destOrd="0" presId="urn:microsoft.com/office/officeart/2005/8/layout/vList2"/>
    <dgm:cxn modelId="{8E54A07B-26C1-444D-8088-732FF2B92D96}" srcId="{BFEECEE0-FC7E-45CA-832D-1E174B1672E5}" destId="{9DF92691-ACE3-4A78-8F04-A9BE66AF3CB8}" srcOrd="4" destOrd="0" parTransId="{F3BB7579-88E1-4327-AA81-5F17895D16D4}" sibTransId="{7A816B05-9233-44A8-822E-34CC1C5BF08C}"/>
    <dgm:cxn modelId="{43F4E2B6-457D-421E-9A50-BC41AE2C8228}" srcId="{BFEECEE0-FC7E-45CA-832D-1E174B1672E5}" destId="{5911CB61-887A-49E8-B240-2FFA4C99BBB1}" srcOrd="0" destOrd="0" parTransId="{D5B8C8B5-6EC9-4E3F-B015-6272051DAE36}" sibTransId="{07A5C1B8-0364-46F4-AF78-F70A8A95D1B9}"/>
    <dgm:cxn modelId="{2A2B50B8-1242-416D-9DE5-9FC183F4B653}" type="presOf" srcId="{5273472A-1384-4801-86AC-A2F981154C4B}" destId="{B469FB10-3147-4570-AA13-D56CFD77367F}" srcOrd="0" destOrd="0" presId="urn:microsoft.com/office/officeart/2005/8/layout/vList2"/>
    <dgm:cxn modelId="{01659DBF-47FC-4330-AC3E-2E58F37D3BA7}" type="presOf" srcId="{BFEECEE0-FC7E-45CA-832D-1E174B1672E5}" destId="{BA285398-469E-425A-A72E-5658772DC11D}" srcOrd="0" destOrd="0" presId="urn:microsoft.com/office/officeart/2005/8/layout/vList2"/>
    <dgm:cxn modelId="{4CEB0FC1-75AB-4D87-A266-5FBD6414EECD}" type="presOf" srcId="{BAF77DA4-B883-45ED-A2D8-C89FC8E8664F}" destId="{82D22716-DF57-4C9A-AF0A-EA359465CF23}" srcOrd="0" destOrd="0" presId="urn:microsoft.com/office/officeart/2005/8/layout/vList2"/>
    <dgm:cxn modelId="{9AD789D0-86F7-401B-BCAA-4C22FA32E95C}" type="presOf" srcId="{9DF92691-ACE3-4A78-8F04-A9BE66AF3CB8}" destId="{2DA6036B-4623-424C-8F01-7380839B8DBF}" srcOrd="0" destOrd="0" presId="urn:microsoft.com/office/officeart/2005/8/layout/vList2"/>
    <dgm:cxn modelId="{315FD9D1-5DF6-470D-9016-B88DB37B3DE6}" type="presOf" srcId="{5911CB61-887A-49E8-B240-2FFA4C99BBB1}" destId="{93E1F352-7933-4C82-AA34-ABD90E91BDFB}" srcOrd="0" destOrd="0" presId="urn:microsoft.com/office/officeart/2005/8/layout/vList2"/>
    <dgm:cxn modelId="{A68A17E5-0BC9-41D5-91C9-9223B0EC97C0}" type="presParOf" srcId="{BA285398-469E-425A-A72E-5658772DC11D}" destId="{93E1F352-7933-4C82-AA34-ABD90E91BDFB}" srcOrd="0" destOrd="0" presId="urn:microsoft.com/office/officeart/2005/8/layout/vList2"/>
    <dgm:cxn modelId="{4D495FF5-179B-4E99-B52F-811F3A4DC910}" type="presParOf" srcId="{BA285398-469E-425A-A72E-5658772DC11D}" destId="{EE46C431-897E-478B-8BFA-432C70AC6E93}" srcOrd="1" destOrd="0" presId="urn:microsoft.com/office/officeart/2005/8/layout/vList2"/>
    <dgm:cxn modelId="{CDC6E623-FDE7-4EB2-9E32-D68C39DB3DE8}" type="presParOf" srcId="{BA285398-469E-425A-A72E-5658772DC11D}" destId="{82D22716-DF57-4C9A-AF0A-EA359465CF23}" srcOrd="2" destOrd="0" presId="urn:microsoft.com/office/officeart/2005/8/layout/vList2"/>
    <dgm:cxn modelId="{D6B4608E-9647-4DF2-96CB-689D186677EE}" type="presParOf" srcId="{BA285398-469E-425A-A72E-5658772DC11D}" destId="{281CFCA1-83E3-45D6-A9B3-5A5219414D75}" srcOrd="3" destOrd="0" presId="urn:microsoft.com/office/officeart/2005/8/layout/vList2"/>
    <dgm:cxn modelId="{CDF4E39A-7EE8-42C4-A23E-3D6276AD2ED5}" type="presParOf" srcId="{BA285398-469E-425A-A72E-5658772DC11D}" destId="{4F8C7359-CDAC-4353-A207-294953201133}" srcOrd="4" destOrd="0" presId="urn:microsoft.com/office/officeart/2005/8/layout/vList2"/>
    <dgm:cxn modelId="{00A1E717-F19C-4459-9486-52A47EB751B4}" type="presParOf" srcId="{BA285398-469E-425A-A72E-5658772DC11D}" destId="{605E3A45-3C88-4A5D-9D20-823FFA8F6961}" srcOrd="5" destOrd="0" presId="urn:microsoft.com/office/officeart/2005/8/layout/vList2"/>
    <dgm:cxn modelId="{0408EF61-9A30-4C78-9816-D090817FFF8A}" type="presParOf" srcId="{BA285398-469E-425A-A72E-5658772DC11D}" destId="{B469FB10-3147-4570-AA13-D56CFD77367F}" srcOrd="6" destOrd="0" presId="urn:microsoft.com/office/officeart/2005/8/layout/vList2"/>
    <dgm:cxn modelId="{DB50D82C-E70F-43A1-ACE7-825B3C1D34C3}" type="presParOf" srcId="{BA285398-469E-425A-A72E-5658772DC11D}" destId="{7BAE4C91-8DEB-4DD1-8A91-E0DDC0FFB744}" srcOrd="7" destOrd="0" presId="urn:microsoft.com/office/officeart/2005/8/layout/vList2"/>
    <dgm:cxn modelId="{F407BC1B-8A08-438C-B28C-FF1B45E5C2F4}" type="presParOf" srcId="{BA285398-469E-425A-A72E-5658772DC11D}" destId="{2DA6036B-4623-424C-8F01-7380839B8DBF}" srcOrd="8" destOrd="0" presId="urn:microsoft.com/office/officeart/2005/8/layout/vList2"/>
    <dgm:cxn modelId="{8EE19493-04AE-498D-8EFA-1970D2BC1A37}" type="presParOf" srcId="{BA285398-469E-425A-A72E-5658772DC11D}" destId="{B7B54004-8DD2-43CB-A31D-25625A398C09}" srcOrd="9" destOrd="0" presId="urn:microsoft.com/office/officeart/2005/8/layout/vList2"/>
    <dgm:cxn modelId="{928D6F75-D624-42F9-B510-A5C258B238F0}" type="presParOf" srcId="{BA285398-469E-425A-A72E-5658772DC11D}" destId="{30BC19EE-15CB-460D-B1C1-21D8794FBB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D5435-3CF9-43C3-99EB-78E13D32DD5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C50CB94-CAB5-4D70-A2F2-E6FEE981F29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r-HR" sz="1800" b="1" dirty="0">
              <a:solidFill>
                <a:schemeClr val="tx1"/>
              </a:solidFill>
            </a:rPr>
            <a:t>UKUPNO RASPOLOŽIV IZNOS 100.000.000,00 HRK</a:t>
          </a:r>
        </a:p>
      </dgm:t>
    </dgm:pt>
    <dgm:pt modelId="{6CC188DE-B0F3-4186-909E-9612970779A1}" type="parTrans" cxnId="{5A3C7074-3A37-407F-88DA-64215BBF5FC5}">
      <dgm:prSet/>
      <dgm:spPr/>
      <dgm:t>
        <a:bodyPr/>
        <a:lstStyle/>
        <a:p>
          <a:endParaRPr lang="hr-HR"/>
        </a:p>
      </dgm:t>
    </dgm:pt>
    <dgm:pt modelId="{7E09E2F0-D062-49E5-A9BD-C20E96C09081}" type="sibTrans" cxnId="{5A3C7074-3A37-407F-88DA-64215BBF5FC5}">
      <dgm:prSet/>
      <dgm:spPr/>
      <dgm:t>
        <a:bodyPr/>
        <a:lstStyle/>
        <a:p>
          <a:endParaRPr lang="hr-HR"/>
        </a:p>
      </dgm:t>
    </dgm:pt>
    <dgm:pt modelId="{8D49622F-FFB0-4E0D-83B1-E10E984FE99E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sz="1800" dirty="0">
              <a:solidFill>
                <a:schemeClr val="tx1"/>
              </a:solidFill>
            </a:rPr>
            <a:t>Max 70.000,00 HRK po lokaciji za izradu glavnog projekta </a:t>
          </a:r>
        </a:p>
        <a:p>
          <a:r>
            <a:rPr lang="hr-HR" sz="1800" dirty="0">
              <a:solidFill>
                <a:schemeClr val="tx1"/>
              </a:solidFill>
            </a:rPr>
            <a:t>(do 40% opravdanih troškova)</a:t>
          </a:r>
        </a:p>
      </dgm:t>
    </dgm:pt>
    <dgm:pt modelId="{B7CDFC58-5EB0-46FB-BD11-66BBA892E477}" type="parTrans" cxnId="{48EE3500-BB3C-4378-94EB-9FDCD4638F8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hr-HR"/>
        </a:p>
      </dgm:t>
    </dgm:pt>
    <dgm:pt modelId="{3549C2A6-110D-44B7-B6A6-B8E712E18AD4}" type="sibTrans" cxnId="{48EE3500-BB3C-4378-94EB-9FDCD4638F82}">
      <dgm:prSet/>
      <dgm:spPr/>
      <dgm:t>
        <a:bodyPr/>
        <a:lstStyle/>
        <a:p>
          <a:endParaRPr lang="hr-HR"/>
        </a:p>
      </dgm:t>
    </dgm:pt>
    <dgm:pt modelId="{A23B13C7-8E64-4230-A757-CB1C42C07C7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None/>
          </a:pPr>
          <a:r>
            <a:rPr lang="hr-HR" sz="1800" dirty="0">
              <a:solidFill>
                <a:schemeClr val="tx1"/>
              </a:solidFill>
            </a:rPr>
            <a:t>Za ugradnju sustava za korištenje OIE:</a:t>
          </a:r>
        </a:p>
        <a:p>
          <a:pPr>
            <a:buFont typeface="Arial" panose="020B0604020202020204" pitchFamily="34" charset="0"/>
            <a:buChar char="•"/>
          </a:pPr>
          <a:r>
            <a:rPr lang="hr-HR" sz="1400" dirty="0">
              <a:solidFill>
                <a:schemeClr val="tx1"/>
              </a:solidFill>
            </a:rPr>
            <a:t>-do 80% opravdanih troškova  </a:t>
          </a:r>
          <a:r>
            <a:rPr lang="pl-PL" sz="1400" dirty="0">
              <a:solidFill>
                <a:schemeClr val="tx1"/>
              </a:solidFill>
            </a:rPr>
            <a:t>za lokacije na područjima posebne državne skrbi</a:t>
          </a:r>
        </a:p>
        <a:p>
          <a:pPr>
            <a:buNone/>
          </a:pPr>
          <a:r>
            <a:rPr lang="pl-PL" sz="1400" dirty="0">
              <a:solidFill>
                <a:schemeClr val="tx1"/>
              </a:solidFill>
            </a:rPr>
            <a:t>-do do 60% opravdanih troškova radova za lokacije na brdsko-planinskim područjima i drugoj skupini otoka</a:t>
          </a:r>
        </a:p>
        <a:p>
          <a:pPr>
            <a:buNone/>
          </a:pPr>
          <a:r>
            <a:rPr lang="pl-PL" sz="1400" dirty="0">
              <a:solidFill>
                <a:schemeClr val="tx1"/>
              </a:solidFill>
            </a:rPr>
            <a:t>- do 40% opravdanih troškova radova za  lokacije na ostalim područjima </a:t>
          </a:r>
          <a:r>
            <a:rPr lang="hr-HR" sz="1400" dirty="0">
              <a:solidFill>
                <a:schemeClr val="tx1"/>
              </a:solidFill>
            </a:rPr>
            <a:t>RH</a:t>
          </a:r>
        </a:p>
      </dgm:t>
    </dgm:pt>
    <dgm:pt modelId="{56AE369C-2171-4256-B602-F1D1AE6966E6}" type="parTrans" cxnId="{36DC888D-B68A-4BF7-8351-4F576E7AC2E5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hr-HR"/>
        </a:p>
      </dgm:t>
    </dgm:pt>
    <dgm:pt modelId="{0F23F073-0C35-4DC5-9213-24494540EFF0}" type="sibTrans" cxnId="{36DC888D-B68A-4BF7-8351-4F576E7AC2E5}">
      <dgm:prSet/>
      <dgm:spPr/>
      <dgm:t>
        <a:bodyPr/>
        <a:lstStyle/>
        <a:p>
          <a:endParaRPr lang="hr-HR"/>
        </a:p>
      </dgm:t>
    </dgm:pt>
    <dgm:pt modelId="{03CA8810-B026-477B-92A7-E6460DA89BD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hr-HR" sz="1800" dirty="0"/>
        </a:p>
        <a:p>
          <a:r>
            <a:rPr lang="hr-HR" sz="1800" dirty="0">
              <a:solidFill>
                <a:schemeClr val="tx1"/>
              </a:solidFill>
            </a:rPr>
            <a:t>Max 56.000,00 HRK za stručni nadzor </a:t>
          </a:r>
        </a:p>
        <a:p>
          <a:r>
            <a:rPr lang="hr-HR" sz="1800" dirty="0">
              <a:solidFill>
                <a:schemeClr val="tx1"/>
              </a:solidFill>
            </a:rPr>
            <a:t>(do 40% opravdanih troškova)</a:t>
          </a:r>
        </a:p>
        <a:p>
          <a:endParaRPr lang="hr-HR" sz="1800" dirty="0"/>
        </a:p>
      </dgm:t>
    </dgm:pt>
    <dgm:pt modelId="{BEB374E8-3190-43D7-AD1E-7E09A039D335}" type="parTrans" cxnId="{545C4147-4CC1-43F9-B839-E270683A6B4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hr-HR"/>
        </a:p>
      </dgm:t>
    </dgm:pt>
    <dgm:pt modelId="{469A64AB-6FB9-4EAA-A8F8-833E99B680AC}" type="sibTrans" cxnId="{545C4147-4CC1-43F9-B839-E270683A6B46}">
      <dgm:prSet/>
      <dgm:spPr/>
      <dgm:t>
        <a:bodyPr/>
        <a:lstStyle/>
        <a:p>
          <a:endParaRPr lang="hr-HR"/>
        </a:p>
      </dgm:t>
    </dgm:pt>
    <dgm:pt modelId="{D1713FA2-CEC2-4640-93F7-75DA7716F3F3}" type="pres">
      <dgm:prSet presAssocID="{A64D5435-3CF9-43C3-99EB-78E13D32DD5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D62C4E-4A6A-4046-84AC-60FE17429227}" type="pres">
      <dgm:prSet presAssocID="{5C50CB94-CAB5-4D70-A2F2-E6FEE981F293}" presName="centerShape" presStyleLbl="node0" presStyleIdx="0" presStyleCnt="1" custLinFactNeighborX="-1538" custLinFactNeighborY="11353"/>
      <dgm:spPr/>
    </dgm:pt>
    <dgm:pt modelId="{253B7960-C7DF-4916-91F8-FC4294DF0623}" type="pres">
      <dgm:prSet presAssocID="{B7CDFC58-5EB0-46FB-BD11-66BBA892E477}" presName="parTrans" presStyleLbl="bgSibTrans2D1" presStyleIdx="0" presStyleCnt="3"/>
      <dgm:spPr/>
    </dgm:pt>
    <dgm:pt modelId="{174ACD3B-6A84-4294-81A0-D5E143BE9333}" type="pres">
      <dgm:prSet presAssocID="{8D49622F-FFB0-4E0D-83B1-E10E984FE99E}" presName="node" presStyleLbl="node1" presStyleIdx="0" presStyleCnt="3">
        <dgm:presLayoutVars>
          <dgm:bulletEnabled val="1"/>
        </dgm:presLayoutVars>
      </dgm:prSet>
      <dgm:spPr/>
    </dgm:pt>
    <dgm:pt modelId="{E1424B5E-1CDF-4E2A-AD7F-2B193F6F1D97}" type="pres">
      <dgm:prSet presAssocID="{56AE369C-2171-4256-B602-F1D1AE6966E6}" presName="parTrans" presStyleLbl="bgSibTrans2D1" presStyleIdx="1" presStyleCnt="3" custLinFactNeighborX="-1966" custLinFactNeighborY="68801"/>
      <dgm:spPr/>
    </dgm:pt>
    <dgm:pt modelId="{BA4D3B83-ED58-4A00-AD78-2D5667BEAD9C}" type="pres">
      <dgm:prSet presAssocID="{A23B13C7-8E64-4230-A757-CB1C42C07C71}" presName="node" presStyleLbl="node1" presStyleIdx="1" presStyleCnt="3" custScaleX="138156" custScaleY="178669" custRadScaleRad="109794" custRadScaleInc="0">
        <dgm:presLayoutVars>
          <dgm:bulletEnabled val="1"/>
        </dgm:presLayoutVars>
      </dgm:prSet>
      <dgm:spPr/>
    </dgm:pt>
    <dgm:pt modelId="{68700EDA-DCF4-4C6C-9BAF-16A28F63507A}" type="pres">
      <dgm:prSet presAssocID="{BEB374E8-3190-43D7-AD1E-7E09A039D335}" presName="parTrans" presStyleLbl="bgSibTrans2D1" presStyleIdx="2" presStyleCnt="3"/>
      <dgm:spPr/>
    </dgm:pt>
    <dgm:pt modelId="{EFD59E92-ED87-4507-8C47-D9044D0CB705}" type="pres">
      <dgm:prSet presAssocID="{03CA8810-B026-477B-92A7-E6460DA89BDC}" presName="node" presStyleLbl="node1" presStyleIdx="2" presStyleCnt="3">
        <dgm:presLayoutVars>
          <dgm:bulletEnabled val="1"/>
        </dgm:presLayoutVars>
      </dgm:prSet>
      <dgm:spPr/>
    </dgm:pt>
  </dgm:ptLst>
  <dgm:cxnLst>
    <dgm:cxn modelId="{48EE3500-BB3C-4378-94EB-9FDCD4638F82}" srcId="{5C50CB94-CAB5-4D70-A2F2-E6FEE981F293}" destId="{8D49622F-FFB0-4E0D-83B1-E10E984FE99E}" srcOrd="0" destOrd="0" parTransId="{B7CDFC58-5EB0-46FB-BD11-66BBA892E477}" sibTransId="{3549C2A6-110D-44B7-B6A6-B8E712E18AD4}"/>
    <dgm:cxn modelId="{8FD87935-0900-4ABC-A69D-07C2F52FFE4F}" type="presOf" srcId="{A64D5435-3CF9-43C3-99EB-78E13D32DD5A}" destId="{D1713FA2-CEC2-4640-93F7-75DA7716F3F3}" srcOrd="0" destOrd="0" presId="urn:microsoft.com/office/officeart/2005/8/layout/radial4"/>
    <dgm:cxn modelId="{E31A303E-B014-409B-9AB4-7DC9A90847F2}" type="presOf" srcId="{5C50CB94-CAB5-4D70-A2F2-E6FEE981F293}" destId="{6DD62C4E-4A6A-4046-84AC-60FE17429227}" srcOrd="0" destOrd="0" presId="urn:microsoft.com/office/officeart/2005/8/layout/radial4"/>
    <dgm:cxn modelId="{545C4147-4CC1-43F9-B839-E270683A6B46}" srcId="{5C50CB94-CAB5-4D70-A2F2-E6FEE981F293}" destId="{03CA8810-B026-477B-92A7-E6460DA89BDC}" srcOrd="2" destOrd="0" parTransId="{BEB374E8-3190-43D7-AD1E-7E09A039D335}" sibTransId="{469A64AB-6FB9-4EAA-A8F8-833E99B680AC}"/>
    <dgm:cxn modelId="{5A3C7074-3A37-407F-88DA-64215BBF5FC5}" srcId="{A64D5435-3CF9-43C3-99EB-78E13D32DD5A}" destId="{5C50CB94-CAB5-4D70-A2F2-E6FEE981F293}" srcOrd="0" destOrd="0" parTransId="{6CC188DE-B0F3-4186-909E-9612970779A1}" sibTransId="{7E09E2F0-D062-49E5-A9BD-C20E96C09081}"/>
    <dgm:cxn modelId="{36DC888D-B68A-4BF7-8351-4F576E7AC2E5}" srcId="{5C50CB94-CAB5-4D70-A2F2-E6FEE981F293}" destId="{A23B13C7-8E64-4230-A757-CB1C42C07C71}" srcOrd="1" destOrd="0" parTransId="{56AE369C-2171-4256-B602-F1D1AE6966E6}" sibTransId="{0F23F073-0C35-4DC5-9213-24494540EFF0}"/>
    <dgm:cxn modelId="{75894A9A-1029-4326-83D0-F2B4B0312B0A}" type="presOf" srcId="{BEB374E8-3190-43D7-AD1E-7E09A039D335}" destId="{68700EDA-DCF4-4C6C-9BAF-16A28F63507A}" srcOrd="0" destOrd="0" presId="urn:microsoft.com/office/officeart/2005/8/layout/radial4"/>
    <dgm:cxn modelId="{833F1DA5-71D6-4719-B3C7-B6DDAD21AAD4}" type="presOf" srcId="{56AE369C-2171-4256-B602-F1D1AE6966E6}" destId="{E1424B5E-1CDF-4E2A-AD7F-2B193F6F1D97}" srcOrd="0" destOrd="0" presId="urn:microsoft.com/office/officeart/2005/8/layout/radial4"/>
    <dgm:cxn modelId="{BCCED9C6-D5EE-4D5C-9C79-E477346B2D7B}" type="presOf" srcId="{A23B13C7-8E64-4230-A757-CB1C42C07C71}" destId="{BA4D3B83-ED58-4A00-AD78-2D5667BEAD9C}" srcOrd="0" destOrd="0" presId="urn:microsoft.com/office/officeart/2005/8/layout/radial4"/>
    <dgm:cxn modelId="{637D75DB-7B70-46DC-9554-359796D12FE3}" type="presOf" srcId="{8D49622F-FFB0-4E0D-83B1-E10E984FE99E}" destId="{174ACD3B-6A84-4294-81A0-D5E143BE9333}" srcOrd="0" destOrd="0" presId="urn:microsoft.com/office/officeart/2005/8/layout/radial4"/>
    <dgm:cxn modelId="{BB09E1F0-4B6B-431B-8DC6-25E68FE7D9EE}" type="presOf" srcId="{B7CDFC58-5EB0-46FB-BD11-66BBA892E477}" destId="{253B7960-C7DF-4916-91F8-FC4294DF0623}" srcOrd="0" destOrd="0" presId="urn:microsoft.com/office/officeart/2005/8/layout/radial4"/>
    <dgm:cxn modelId="{B3B149F7-2CE1-4374-A95C-52495DD0ABC8}" type="presOf" srcId="{03CA8810-B026-477B-92A7-E6460DA89BDC}" destId="{EFD59E92-ED87-4507-8C47-D9044D0CB705}" srcOrd="0" destOrd="0" presId="urn:microsoft.com/office/officeart/2005/8/layout/radial4"/>
    <dgm:cxn modelId="{1ED8005E-482E-47A4-97D1-362E0A7F9618}" type="presParOf" srcId="{D1713FA2-CEC2-4640-93F7-75DA7716F3F3}" destId="{6DD62C4E-4A6A-4046-84AC-60FE17429227}" srcOrd="0" destOrd="0" presId="urn:microsoft.com/office/officeart/2005/8/layout/radial4"/>
    <dgm:cxn modelId="{A5625758-15FB-4CB5-999C-CA4E22078637}" type="presParOf" srcId="{D1713FA2-CEC2-4640-93F7-75DA7716F3F3}" destId="{253B7960-C7DF-4916-91F8-FC4294DF0623}" srcOrd="1" destOrd="0" presId="urn:microsoft.com/office/officeart/2005/8/layout/radial4"/>
    <dgm:cxn modelId="{71A96571-FBF8-418F-8F76-B298BB6D03A7}" type="presParOf" srcId="{D1713FA2-CEC2-4640-93F7-75DA7716F3F3}" destId="{174ACD3B-6A84-4294-81A0-D5E143BE9333}" srcOrd="2" destOrd="0" presId="urn:microsoft.com/office/officeart/2005/8/layout/radial4"/>
    <dgm:cxn modelId="{A007AEAD-67A3-44EC-9027-7D2D5F61AEDC}" type="presParOf" srcId="{D1713FA2-CEC2-4640-93F7-75DA7716F3F3}" destId="{E1424B5E-1CDF-4E2A-AD7F-2B193F6F1D97}" srcOrd="3" destOrd="0" presId="urn:microsoft.com/office/officeart/2005/8/layout/radial4"/>
    <dgm:cxn modelId="{51E671D3-3398-4326-A899-D11E42A7B084}" type="presParOf" srcId="{D1713FA2-CEC2-4640-93F7-75DA7716F3F3}" destId="{BA4D3B83-ED58-4A00-AD78-2D5667BEAD9C}" srcOrd="4" destOrd="0" presId="urn:microsoft.com/office/officeart/2005/8/layout/radial4"/>
    <dgm:cxn modelId="{FE42843F-1F06-4D4B-BE00-24BA57980DA1}" type="presParOf" srcId="{D1713FA2-CEC2-4640-93F7-75DA7716F3F3}" destId="{68700EDA-DCF4-4C6C-9BAF-16A28F63507A}" srcOrd="5" destOrd="0" presId="urn:microsoft.com/office/officeart/2005/8/layout/radial4"/>
    <dgm:cxn modelId="{34A4BAAC-3026-40F2-AD5F-2B4CCFAF7294}" type="presParOf" srcId="{D1713FA2-CEC2-4640-93F7-75DA7716F3F3}" destId="{EFD59E92-ED87-4507-8C47-D9044D0CB70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3CE461-FAB2-4B63-8F59-53122F84E8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67C8C0D-FE7D-46DD-A2EB-95704E4366F6}">
      <dgm:prSet phldrT="[Text]"/>
      <dgm:spPr/>
      <dgm:t>
        <a:bodyPr/>
        <a:lstStyle/>
        <a:p>
          <a:r>
            <a:rPr lang="hr-HR" b="1" dirty="0"/>
            <a:t>Opravdani troškovi</a:t>
          </a:r>
        </a:p>
      </dgm:t>
    </dgm:pt>
    <dgm:pt modelId="{D60A9815-1535-4C5D-8675-52462F0812B0}" type="parTrans" cxnId="{EE1B1299-879D-4329-ACB4-A9842823AA57}">
      <dgm:prSet/>
      <dgm:spPr/>
      <dgm:t>
        <a:bodyPr/>
        <a:lstStyle/>
        <a:p>
          <a:endParaRPr lang="hr-HR"/>
        </a:p>
      </dgm:t>
    </dgm:pt>
    <dgm:pt modelId="{7F866C12-5389-4A4C-A9BF-19CEE2D2DA40}" type="sibTrans" cxnId="{EE1B1299-879D-4329-ACB4-A9842823AA57}">
      <dgm:prSet/>
      <dgm:spPr/>
      <dgm:t>
        <a:bodyPr/>
        <a:lstStyle/>
        <a:p>
          <a:endParaRPr lang="hr-HR"/>
        </a:p>
      </dgm:t>
    </dgm:pt>
    <dgm:pt modelId="{AF619E86-0C85-4A03-A87B-B424CC51F6F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hr-HR" b="1" dirty="0"/>
            <a:t>Izvođenje radova </a:t>
          </a:r>
          <a:r>
            <a:rPr lang="hr-HR" b="0" dirty="0"/>
            <a:t>(nabava i ugradnja sustava i opreme)</a:t>
          </a:r>
        </a:p>
        <a:p>
          <a:pPr algn="l">
            <a:buNone/>
          </a:pPr>
          <a:r>
            <a:rPr lang="hr-HR" b="1" dirty="0"/>
            <a:t>PDV</a:t>
          </a:r>
          <a:r>
            <a:rPr lang="hr-HR" b="0" dirty="0"/>
            <a:t> – prihvatljiv trošak (ako nije povrativ)</a:t>
          </a:r>
        </a:p>
      </dgm:t>
    </dgm:pt>
    <dgm:pt modelId="{B60564B1-3272-42A5-AB0C-20A87B3FCF80}" type="parTrans" cxnId="{5AC5D13D-DFBE-42A3-8BE0-DD87115735E0}">
      <dgm:prSet/>
      <dgm:spPr/>
      <dgm:t>
        <a:bodyPr/>
        <a:lstStyle/>
        <a:p>
          <a:endParaRPr lang="hr-HR"/>
        </a:p>
      </dgm:t>
    </dgm:pt>
    <dgm:pt modelId="{E415980B-B3A3-463E-9CED-B3E0797B2802}" type="sibTrans" cxnId="{5AC5D13D-DFBE-42A3-8BE0-DD87115735E0}">
      <dgm:prSet/>
      <dgm:spPr/>
      <dgm:t>
        <a:bodyPr/>
        <a:lstStyle/>
        <a:p>
          <a:endParaRPr lang="hr-HR"/>
        </a:p>
      </dgm:t>
    </dgm:pt>
    <dgm:pt modelId="{C283A9B1-1F6E-4920-82D3-D88B89A02D8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r-HR" b="1" dirty="0"/>
            <a:t>Izrada glavnog projekta </a:t>
          </a:r>
          <a:r>
            <a:rPr lang="hr-HR" dirty="0"/>
            <a:t>(najviše 15% iznosa opravdanog troška provedbe mjere za koju je glavnim projektom izrađeno tehničko rješenje) </a:t>
          </a:r>
        </a:p>
      </dgm:t>
    </dgm:pt>
    <dgm:pt modelId="{B61165E0-481C-4C7D-BB5C-E22481EDF3D9}" type="parTrans" cxnId="{365CDD04-E061-4919-BE3E-78BE1FBE715B}">
      <dgm:prSet/>
      <dgm:spPr/>
      <dgm:t>
        <a:bodyPr/>
        <a:lstStyle/>
        <a:p>
          <a:endParaRPr lang="hr-HR"/>
        </a:p>
      </dgm:t>
    </dgm:pt>
    <dgm:pt modelId="{6EB9FE30-3245-4EDF-A113-A80C8A4BF19D}" type="sibTrans" cxnId="{365CDD04-E061-4919-BE3E-78BE1FBE715B}">
      <dgm:prSet/>
      <dgm:spPr/>
      <dgm:t>
        <a:bodyPr/>
        <a:lstStyle/>
        <a:p>
          <a:endParaRPr lang="hr-HR"/>
        </a:p>
      </dgm:t>
    </dgm:pt>
    <dgm:pt modelId="{615B73BE-90D6-480E-A28F-DE72E9BBBFE0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r-HR" b="1" dirty="0"/>
            <a:t>Provedba stručnog nadzora </a:t>
          </a:r>
          <a:r>
            <a:rPr lang="hr-HR" dirty="0"/>
            <a:t>(najviše 15% iznosa opravdanog troška provedbe mjere za koju se provodi stručni nadzor građenja)</a:t>
          </a:r>
        </a:p>
      </dgm:t>
    </dgm:pt>
    <dgm:pt modelId="{1FB648BA-3B6E-413B-A053-6C386AA4EDDE}" type="parTrans" cxnId="{70C3A75D-B55A-4C07-8440-1922402F18A8}">
      <dgm:prSet/>
      <dgm:spPr/>
      <dgm:t>
        <a:bodyPr/>
        <a:lstStyle/>
        <a:p>
          <a:endParaRPr lang="hr-HR"/>
        </a:p>
      </dgm:t>
    </dgm:pt>
    <dgm:pt modelId="{E56AD80E-F6F0-486A-AE12-3F96C4DDC5DF}" type="sibTrans" cxnId="{70C3A75D-B55A-4C07-8440-1922402F18A8}">
      <dgm:prSet/>
      <dgm:spPr/>
      <dgm:t>
        <a:bodyPr/>
        <a:lstStyle/>
        <a:p>
          <a:endParaRPr lang="hr-HR"/>
        </a:p>
      </dgm:t>
    </dgm:pt>
    <dgm:pt modelId="{34B6B2FF-BB4B-4D36-A84A-CD308A7CC901}" type="pres">
      <dgm:prSet presAssocID="{8B3CE461-FAB2-4B63-8F59-53122F84E880}" presName="vert0" presStyleCnt="0">
        <dgm:presLayoutVars>
          <dgm:dir/>
          <dgm:animOne val="branch"/>
          <dgm:animLvl val="lvl"/>
        </dgm:presLayoutVars>
      </dgm:prSet>
      <dgm:spPr/>
    </dgm:pt>
    <dgm:pt modelId="{CC58F91E-CA56-4BC7-AF82-9B47C76B809E}" type="pres">
      <dgm:prSet presAssocID="{167C8C0D-FE7D-46DD-A2EB-95704E4366F6}" presName="thickLine" presStyleLbl="alignNode1" presStyleIdx="0" presStyleCnt="1"/>
      <dgm:spPr/>
    </dgm:pt>
    <dgm:pt modelId="{0C38CC7B-25ED-4D34-A019-387AE9CB1B6F}" type="pres">
      <dgm:prSet presAssocID="{167C8C0D-FE7D-46DD-A2EB-95704E4366F6}" presName="horz1" presStyleCnt="0"/>
      <dgm:spPr/>
    </dgm:pt>
    <dgm:pt modelId="{8A27870F-832E-43F0-BCEE-7A97864B01FA}" type="pres">
      <dgm:prSet presAssocID="{167C8C0D-FE7D-46DD-A2EB-95704E4366F6}" presName="tx1" presStyleLbl="revTx" presStyleIdx="0" presStyleCnt="4"/>
      <dgm:spPr/>
    </dgm:pt>
    <dgm:pt modelId="{37CD73EE-BE58-4883-B462-470A0AEC8DA7}" type="pres">
      <dgm:prSet presAssocID="{167C8C0D-FE7D-46DD-A2EB-95704E4366F6}" presName="vert1" presStyleCnt="0"/>
      <dgm:spPr/>
    </dgm:pt>
    <dgm:pt modelId="{B4DDA760-C63D-4C52-84AA-E483468425D7}" type="pres">
      <dgm:prSet presAssocID="{AF619E86-0C85-4A03-A87B-B424CC51F6F4}" presName="vertSpace2a" presStyleCnt="0"/>
      <dgm:spPr/>
    </dgm:pt>
    <dgm:pt modelId="{5E9F1514-56AD-4220-BA40-52B9379E4143}" type="pres">
      <dgm:prSet presAssocID="{AF619E86-0C85-4A03-A87B-B424CC51F6F4}" presName="horz2" presStyleCnt="0"/>
      <dgm:spPr/>
    </dgm:pt>
    <dgm:pt modelId="{C2C4B371-F413-4D5E-9B9C-3C1AAD709314}" type="pres">
      <dgm:prSet presAssocID="{AF619E86-0C85-4A03-A87B-B424CC51F6F4}" presName="horzSpace2" presStyleCnt="0"/>
      <dgm:spPr/>
    </dgm:pt>
    <dgm:pt modelId="{9D6C76E1-0409-4446-AFB9-A024DA41095C}" type="pres">
      <dgm:prSet presAssocID="{AF619E86-0C85-4A03-A87B-B424CC51F6F4}" presName="tx2" presStyleLbl="revTx" presStyleIdx="1" presStyleCnt="4"/>
      <dgm:spPr/>
    </dgm:pt>
    <dgm:pt modelId="{B7520C0F-C60F-4AB9-89E9-334F0AEB4C61}" type="pres">
      <dgm:prSet presAssocID="{AF619E86-0C85-4A03-A87B-B424CC51F6F4}" presName="vert2" presStyleCnt="0"/>
      <dgm:spPr/>
    </dgm:pt>
    <dgm:pt modelId="{31838981-430C-4325-B7CC-165FE4EA0EB4}" type="pres">
      <dgm:prSet presAssocID="{AF619E86-0C85-4A03-A87B-B424CC51F6F4}" presName="thinLine2b" presStyleLbl="callout" presStyleIdx="0" presStyleCnt="3"/>
      <dgm:spPr/>
    </dgm:pt>
    <dgm:pt modelId="{B69ABFC4-87F5-4671-B364-192C4E2569D6}" type="pres">
      <dgm:prSet presAssocID="{AF619E86-0C85-4A03-A87B-B424CC51F6F4}" presName="vertSpace2b" presStyleCnt="0"/>
      <dgm:spPr/>
    </dgm:pt>
    <dgm:pt modelId="{AE990D05-5381-4B8C-B4A5-0D0712A6A100}" type="pres">
      <dgm:prSet presAssocID="{C283A9B1-1F6E-4920-82D3-D88B89A02D81}" presName="horz2" presStyleCnt="0"/>
      <dgm:spPr/>
    </dgm:pt>
    <dgm:pt modelId="{10F4EF0B-CBE7-4A06-8F35-930DFE71A2E8}" type="pres">
      <dgm:prSet presAssocID="{C283A9B1-1F6E-4920-82D3-D88B89A02D81}" presName="horzSpace2" presStyleCnt="0"/>
      <dgm:spPr/>
    </dgm:pt>
    <dgm:pt modelId="{EC46F922-508B-4538-A4F6-7E3EB1DB991B}" type="pres">
      <dgm:prSet presAssocID="{C283A9B1-1F6E-4920-82D3-D88B89A02D81}" presName="tx2" presStyleLbl="revTx" presStyleIdx="2" presStyleCnt="4"/>
      <dgm:spPr/>
    </dgm:pt>
    <dgm:pt modelId="{8D06469B-0876-47A2-B2FD-91D8599733EE}" type="pres">
      <dgm:prSet presAssocID="{C283A9B1-1F6E-4920-82D3-D88B89A02D81}" presName="vert2" presStyleCnt="0"/>
      <dgm:spPr/>
    </dgm:pt>
    <dgm:pt modelId="{EA85030F-C8E3-4293-879F-BC36C0C4AFF3}" type="pres">
      <dgm:prSet presAssocID="{C283A9B1-1F6E-4920-82D3-D88B89A02D81}" presName="thinLine2b" presStyleLbl="callout" presStyleIdx="1" presStyleCnt="3"/>
      <dgm:spPr/>
    </dgm:pt>
    <dgm:pt modelId="{FE2CE594-A880-4880-8E85-18CE8A315CB3}" type="pres">
      <dgm:prSet presAssocID="{C283A9B1-1F6E-4920-82D3-D88B89A02D81}" presName="vertSpace2b" presStyleCnt="0"/>
      <dgm:spPr/>
    </dgm:pt>
    <dgm:pt modelId="{3665BD4C-4FD2-4FD1-B229-BA51CA289F65}" type="pres">
      <dgm:prSet presAssocID="{615B73BE-90D6-480E-A28F-DE72E9BBBFE0}" presName="horz2" presStyleCnt="0"/>
      <dgm:spPr/>
    </dgm:pt>
    <dgm:pt modelId="{78C21A30-FE13-45FD-A061-E18F1A22D830}" type="pres">
      <dgm:prSet presAssocID="{615B73BE-90D6-480E-A28F-DE72E9BBBFE0}" presName="horzSpace2" presStyleCnt="0"/>
      <dgm:spPr/>
    </dgm:pt>
    <dgm:pt modelId="{631A159F-86D0-4A88-B9B5-DD1EB67554ED}" type="pres">
      <dgm:prSet presAssocID="{615B73BE-90D6-480E-A28F-DE72E9BBBFE0}" presName="tx2" presStyleLbl="revTx" presStyleIdx="3" presStyleCnt="4"/>
      <dgm:spPr/>
    </dgm:pt>
    <dgm:pt modelId="{C7833B13-7F1A-4AEB-ADC0-19D09CBD0E7B}" type="pres">
      <dgm:prSet presAssocID="{615B73BE-90D6-480E-A28F-DE72E9BBBFE0}" presName="vert2" presStyleCnt="0"/>
      <dgm:spPr/>
    </dgm:pt>
    <dgm:pt modelId="{766B564D-2CFD-4135-8287-08693D7C3911}" type="pres">
      <dgm:prSet presAssocID="{615B73BE-90D6-480E-A28F-DE72E9BBBFE0}" presName="thinLine2b" presStyleLbl="callout" presStyleIdx="2" presStyleCnt="3"/>
      <dgm:spPr/>
    </dgm:pt>
    <dgm:pt modelId="{B5A62356-6901-4E59-9071-7B47B709D629}" type="pres">
      <dgm:prSet presAssocID="{615B73BE-90D6-480E-A28F-DE72E9BBBFE0}" presName="vertSpace2b" presStyleCnt="0"/>
      <dgm:spPr/>
    </dgm:pt>
  </dgm:ptLst>
  <dgm:cxnLst>
    <dgm:cxn modelId="{365CDD04-E061-4919-BE3E-78BE1FBE715B}" srcId="{167C8C0D-FE7D-46DD-A2EB-95704E4366F6}" destId="{C283A9B1-1F6E-4920-82D3-D88B89A02D81}" srcOrd="1" destOrd="0" parTransId="{B61165E0-481C-4C7D-BB5C-E22481EDF3D9}" sibTransId="{6EB9FE30-3245-4EDF-A113-A80C8A4BF19D}"/>
    <dgm:cxn modelId="{5AC5D13D-DFBE-42A3-8BE0-DD87115735E0}" srcId="{167C8C0D-FE7D-46DD-A2EB-95704E4366F6}" destId="{AF619E86-0C85-4A03-A87B-B424CC51F6F4}" srcOrd="0" destOrd="0" parTransId="{B60564B1-3272-42A5-AB0C-20A87B3FCF80}" sibTransId="{E415980B-B3A3-463E-9CED-B3E0797B2802}"/>
    <dgm:cxn modelId="{70C3A75D-B55A-4C07-8440-1922402F18A8}" srcId="{167C8C0D-FE7D-46DD-A2EB-95704E4366F6}" destId="{615B73BE-90D6-480E-A28F-DE72E9BBBFE0}" srcOrd="2" destOrd="0" parTransId="{1FB648BA-3B6E-413B-A053-6C386AA4EDDE}" sibTransId="{E56AD80E-F6F0-486A-AE12-3F96C4DDC5DF}"/>
    <dgm:cxn modelId="{BED3D44F-01D3-4413-8807-B21CA8C7EA28}" type="presOf" srcId="{8B3CE461-FAB2-4B63-8F59-53122F84E880}" destId="{34B6B2FF-BB4B-4D36-A84A-CD308A7CC901}" srcOrd="0" destOrd="0" presId="urn:microsoft.com/office/officeart/2008/layout/LinedList"/>
    <dgm:cxn modelId="{A8900E8C-3411-4903-8BE4-B6DEFE70B96D}" type="presOf" srcId="{AF619E86-0C85-4A03-A87B-B424CC51F6F4}" destId="{9D6C76E1-0409-4446-AFB9-A024DA41095C}" srcOrd="0" destOrd="0" presId="urn:microsoft.com/office/officeart/2008/layout/LinedList"/>
    <dgm:cxn modelId="{DC849296-0A7C-488F-86B2-93FB07F74E24}" type="presOf" srcId="{615B73BE-90D6-480E-A28F-DE72E9BBBFE0}" destId="{631A159F-86D0-4A88-B9B5-DD1EB67554ED}" srcOrd="0" destOrd="0" presId="urn:microsoft.com/office/officeart/2008/layout/LinedList"/>
    <dgm:cxn modelId="{EE1B1299-879D-4329-ACB4-A9842823AA57}" srcId="{8B3CE461-FAB2-4B63-8F59-53122F84E880}" destId="{167C8C0D-FE7D-46DD-A2EB-95704E4366F6}" srcOrd="0" destOrd="0" parTransId="{D60A9815-1535-4C5D-8675-52462F0812B0}" sibTransId="{7F866C12-5389-4A4C-A9BF-19CEE2D2DA40}"/>
    <dgm:cxn modelId="{C637B5B3-DB1B-4DA2-8632-F26992711188}" type="presOf" srcId="{C283A9B1-1F6E-4920-82D3-D88B89A02D81}" destId="{EC46F922-508B-4538-A4F6-7E3EB1DB991B}" srcOrd="0" destOrd="0" presId="urn:microsoft.com/office/officeart/2008/layout/LinedList"/>
    <dgm:cxn modelId="{010DCEFA-E299-4A4D-AA6B-E777069760A3}" type="presOf" srcId="{167C8C0D-FE7D-46DD-A2EB-95704E4366F6}" destId="{8A27870F-832E-43F0-BCEE-7A97864B01FA}" srcOrd="0" destOrd="0" presId="urn:microsoft.com/office/officeart/2008/layout/LinedList"/>
    <dgm:cxn modelId="{44C5C384-EBB0-4893-A715-8CDFD9147AAD}" type="presParOf" srcId="{34B6B2FF-BB4B-4D36-A84A-CD308A7CC901}" destId="{CC58F91E-CA56-4BC7-AF82-9B47C76B809E}" srcOrd="0" destOrd="0" presId="urn:microsoft.com/office/officeart/2008/layout/LinedList"/>
    <dgm:cxn modelId="{AA42C09D-E16C-4758-A2A3-1CF8F7DCD654}" type="presParOf" srcId="{34B6B2FF-BB4B-4D36-A84A-CD308A7CC901}" destId="{0C38CC7B-25ED-4D34-A019-387AE9CB1B6F}" srcOrd="1" destOrd="0" presId="urn:microsoft.com/office/officeart/2008/layout/LinedList"/>
    <dgm:cxn modelId="{7BDA9048-3D5E-4674-A1B5-FBE50BD451B6}" type="presParOf" srcId="{0C38CC7B-25ED-4D34-A019-387AE9CB1B6F}" destId="{8A27870F-832E-43F0-BCEE-7A97864B01FA}" srcOrd="0" destOrd="0" presId="urn:microsoft.com/office/officeart/2008/layout/LinedList"/>
    <dgm:cxn modelId="{F0FD08D4-DE2F-40ED-BD26-DB79A9E7C16C}" type="presParOf" srcId="{0C38CC7B-25ED-4D34-A019-387AE9CB1B6F}" destId="{37CD73EE-BE58-4883-B462-470A0AEC8DA7}" srcOrd="1" destOrd="0" presId="urn:microsoft.com/office/officeart/2008/layout/LinedList"/>
    <dgm:cxn modelId="{1A26A45F-BB19-4723-B137-E79D1C56E866}" type="presParOf" srcId="{37CD73EE-BE58-4883-B462-470A0AEC8DA7}" destId="{B4DDA760-C63D-4C52-84AA-E483468425D7}" srcOrd="0" destOrd="0" presId="urn:microsoft.com/office/officeart/2008/layout/LinedList"/>
    <dgm:cxn modelId="{FB29A1A0-E838-48B2-AC21-A64DFF867AF7}" type="presParOf" srcId="{37CD73EE-BE58-4883-B462-470A0AEC8DA7}" destId="{5E9F1514-56AD-4220-BA40-52B9379E4143}" srcOrd="1" destOrd="0" presId="urn:microsoft.com/office/officeart/2008/layout/LinedList"/>
    <dgm:cxn modelId="{ACF7FB98-746E-440C-AB70-65CB772A9B80}" type="presParOf" srcId="{5E9F1514-56AD-4220-BA40-52B9379E4143}" destId="{C2C4B371-F413-4D5E-9B9C-3C1AAD709314}" srcOrd="0" destOrd="0" presId="urn:microsoft.com/office/officeart/2008/layout/LinedList"/>
    <dgm:cxn modelId="{1FAAE45B-3779-420A-8B97-0EC70A28AAA8}" type="presParOf" srcId="{5E9F1514-56AD-4220-BA40-52B9379E4143}" destId="{9D6C76E1-0409-4446-AFB9-A024DA41095C}" srcOrd="1" destOrd="0" presId="urn:microsoft.com/office/officeart/2008/layout/LinedList"/>
    <dgm:cxn modelId="{9DBC9F6E-1EC4-458E-82DD-76C44DD9F607}" type="presParOf" srcId="{5E9F1514-56AD-4220-BA40-52B9379E4143}" destId="{B7520C0F-C60F-4AB9-89E9-334F0AEB4C61}" srcOrd="2" destOrd="0" presId="urn:microsoft.com/office/officeart/2008/layout/LinedList"/>
    <dgm:cxn modelId="{157C83F9-7718-4CEF-A0E8-BFAF5C34971C}" type="presParOf" srcId="{37CD73EE-BE58-4883-B462-470A0AEC8DA7}" destId="{31838981-430C-4325-B7CC-165FE4EA0EB4}" srcOrd="2" destOrd="0" presId="urn:microsoft.com/office/officeart/2008/layout/LinedList"/>
    <dgm:cxn modelId="{51C42FF3-51B8-43D0-8026-EE4F40455953}" type="presParOf" srcId="{37CD73EE-BE58-4883-B462-470A0AEC8DA7}" destId="{B69ABFC4-87F5-4671-B364-192C4E2569D6}" srcOrd="3" destOrd="0" presId="urn:microsoft.com/office/officeart/2008/layout/LinedList"/>
    <dgm:cxn modelId="{6F0D38D6-C93D-4CC3-A417-7D7339140C68}" type="presParOf" srcId="{37CD73EE-BE58-4883-B462-470A0AEC8DA7}" destId="{AE990D05-5381-4B8C-B4A5-0D0712A6A100}" srcOrd="4" destOrd="0" presId="urn:microsoft.com/office/officeart/2008/layout/LinedList"/>
    <dgm:cxn modelId="{E411C403-0205-49CC-974C-023BA9F9887B}" type="presParOf" srcId="{AE990D05-5381-4B8C-B4A5-0D0712A6A100}" destId="{10F4EF0B-CBE7-4A06-8F35-930DFE71A2E8}" srcOrd="0" destOrd="0" presId="urn:microsoft.com/office/officeart/2008/layout/LinedList"/>
    <dgm:cxn modelId="{F0606150-3929-4A87-B068-0AFDEC92618B}" type="presParOf" srcId="{AE990D05-5381-4B8C-B4A5-0D0712A6A100}" destId="{EC46F922-508B-4538-A4F6-7E3EB1DB991B}" srcOrd="1" destOrd="0" presId="urn:microsoft.com/office/officeart/2008/layout/LinedList"/>
    <dgm:cxn modelId="{679C0988-3AB9-4258-9149-A45CF9A84075}" type="presParOf" srcId="{AE990D05-5381-4B8C-B4A5-0D0712A6A100}" destId="{8D06469B-0876-47A2-B2FD-91D8599733EE}" srcOrd="2" destOrd="0" presId="urn:microsoft.com/office/officeart/2008/layout/LinedList"/>
    <dgm:cxn modelId="{95D61CDD-FCCB-4D71-BCF2-08B60A17F9CA}" type="presParOf" srcId="{37CD73EE-BE58-4883-B462-470A0AEC8DA7}" destId="{EA85030F-C8E3-4293-879F-BC36C0C4AFF3}" srcOrd="5" destOrd="0" presId="urn:microsoft.com/office/officeart/2008/layout/LinedList"/>
    <dgm:cxn modelId="{A14F1075-106B-4678-84AD-23D5485E7A12}" type="presParOf" srcId="{37CD73EE-BE58-4883-B462-470A0AEC8DA7}" destId="{FE2CE594-A880-4880-8E85-18CE8A315CB3}" srcOrd="6" destOrd="0" presId="urn:microsoft.com/office/officeart/2008/layout/LinedList"/>
    <dgm:cxn modelId="{7B9C4886-E7A2-4505-BAF5-93CCF150D5AC}" type="presParOf" srcId="{37CD73EE-BE58-4883-B462-470A0AEC8DA7}" destId="{3665BD4C-4FD2-4FD1-B229-BA51CA289F65}" srcOrd="7" destOrd="0" presId="urn:microsoft.com/office/officeart/2008/layout/LinedList"/>
    <dgm:cxn modelId="{6EE2B206-052D-40D0-BE0F-096E5834ABD0}" type="presParOf" srcId="{3665BD4C-4FD2-4FD1-B229-BA51CA289F65}" destId="{78C21A30-FE13-45FD-A061-E18F1A22D830}" srcOrd="0" destOrd="0" presId="urn:microsoft.com/office/officeart/2008/layout/LinedList"/>
    <dgm:cxn modelId="{5C55F0BE-5895-4053-8DF4-8FE2206444E7}" type="presParOf" srcId="{3665BD4C-4FD2-4FD1-B229-BA51CA289F65}" destId="{631A159F-86D0-4A88-B9B5-DD1EB67554ED}" srcOrd="1" destOrd="0" presId="urn:microsoft.com/office/officeart/2008/layout/LinedList"/>
    <dgm:cxn modelId="{198C7D25-4D2E-4A4F-A147-08EF9C278BCA}" type="presParOf" srcId="{3665BD4C-4FD2-4FD1-B229-BA51CA289F65}" destId="{C7833B13-7F1A-4AEB-ADC0-19D09CBD0E7B}" srcOrd="2" destOrd="0" presId="urn:microsoft.com/office/officeart/2008/layout/LinedList"/>
    <dgm:cxn modelId="{F6C2AC36-1C48-4FB6-AA64-C2F72A142037}" type="presParOf" srcId="{37CD73EE-BE58-4883-B462-470A0AEC8DA7}" destId="{766B564D-2CFD-4135-8287-08693D7C3911}" srcOrd="8" destOrd="0" presId="urn:microsoft.com/office/officeart/2008/layout/LinedList"/>
    <dgm:cxn modelId="{7B97098F-3E9C-49C9-9C4A-61FDD4B077DB}" type="presParOf" srcId="{37CD73EE-BE58-4883-B462-470A0AEC8DA7}" destId="{B5A62356-6901-4E59-9071-7B47B709D629}" srcOrd="9" destOrd="0" presId="urn:microsoft.com/office/officeart/2008/layout/LinedList"/>
  </dgm:cxnLst>
  <dgm:bg/>
  <dgm:whole>
    <a:ln>
      <a:solidFill>
        <a:schemeClr val="tx1">
          <a:lumMod val="65000"/>
          <a:lumOff val="3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09B2D-1B17-4C1F-AB94-79B9F87B7EE7}" type="doc">
      <dgm:prSet loTypeId="urn:microsoft.com/office/officeart/2005/8/layout/chevron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3247E6E8-A8D6-4B93-8AB3-C289DCE76EA0}">
      <dgm:prSet phldrT="[Tekst]" custT="1"/>
      <dgm:spPr/>
      <dgm:t>
        <a:bodyPr/>
        <a:lstStyle/>
        <a:p>
          <a:endParaRPr lang="hr-HR" sz="1200" b="0" dirty="0"/>
        </a:p>
        <a:p>
          <a:r>
            <a:rPr lang="hr-HR" sz="1200" b="0" dirty="0"/>
            <a:t>Dostava dokumentacije</a:t>
          </a:r>
        </a:p>
      </dgm:t>
    </dgm:pt>
    <dgm:pt modelId="{2876E034-A4BE-4FCA-8F41-1659AC53FA48}" type="parTrans" cxnId="{6152E283-41D6-46F2-A635-E20CA6088322}">
      <dgm:prSet/>
      <dgm:spPr/>
      <dgm:t>
        <a:bodyPr/>
        <a:lstStyle/>
        <a:p>
          <a:endParaRPr lang="hr-HR"/>
        </a:p>
      </dgm:t>
    </dgm:pt>
    <dgm:pt modelId="{F58DF3AA-282E-40C7-8A2B-9A62DEE35DDE}" type="sibTrans" cxnId="{6152E283-41D6-46F2-A635-E20CA6088322}">
      <dgm:prSet/>
      <dgm:spPr/>
      <dgm:t>
        <a:bodyPr/>
        <a:lstStyle/>
        <a:p>
          <a:endParaRPr lang="hr-HR"/>
        </a:p>
      </dgm:t>
    </dgm:pt>
    <dgm:pt modelId="{4B8324EC-548C-418D-9DC7-F6C489D6E726}">
      <dgm:prSet phldrT="[Tekst]" custT="1"/>
      <dgm:spPr/>
      <dgm:t>
        <a:bodyPr/>
        <a:lstStyle/>
        <a:p>
          <a:endParaRPr lang="hr-HR" sz="1200" dirty="0"/>
        </a:p>
        <a:p>
          <a:r>
            <a:rPr lang="hr-HR" sz="1200" dirty="0"/>
            <a:t>Mogućnost Fonda</a:t>
          </a:r>
        </a:p>
      </dgm:t>
    </dgm:pt>
    <dgm:pt modelId="{251E8E63-CE9B-46AE-9DD5-CDDF013232DF}" type="parTrans" cxnId="{C39D7108-9F63-4ED1-AFF8-BB42718DEEEC}">
      <dgm:prSet/>
      <dgm:spPr/>
      <dgm:t>
        <a:bodyPr/>
        <a:lstStyle/>
        <a:p>
          <a:endParaRPr lang="hr-HR"/>
        </a:p>
      </dgm:t>
    </dgm:pt>
    <dgm:pt modelId="{C9D1ED7F-BB05-48BA-B5A9-50F7F54EF574}" type="sibTrans" cxnId="{C39D7108-9F63-4ED1-AFF8-BB42718DEEEC}">
      <dgm:prSet/>
      <dgm:spPr/>
      <dgm:t>
        <a:bodyPr/>
        <a:lstStyle/>
        <a:p>
          <a:endParaRPr lang="hr-HR"/>
        </a:p>
      </dgm:t>
    </dgm:pt>
    <dgm:pt modelId="{A031FBEA-DAEB-4137-B9F4-F6B8487988CE}">
      <dgm:prSet phldrT="[Tekst]" custT="1"/>
      <dgm:spPr/>
      <dgm:t>
        <a:bodyPr/>
        <a:lstStyle/>
        <a:p>
          <a:r>
            <a:rPr lang="hr-HR" sz="2000" dirty="0"/>
            <a:t>Mogućnost privremenog zatvaranja Poziva i njegovog ponovnog otvaranja, ovisno o iznosu raspoloživih financijskih sredstava</a:t>
          </a:r>
        </a:p>
      </dgm:t>
    </dgm:pt>
    <dgm:pt modelId="{5E997693-5E45-4742-9773-930ECD716AA6}" type="parTrans" cxnId="{53C0A8A2-4906-4A23-85BB-64B9240CF38F}">
      <dgm:prSet/>
      <dgm:spPr/>
      <dgm:t>
        <a:bodyPr/>
        <a:lstStyle/>
        <a:p>
          <a:endParaRPr lang="hr-HR"/>
        </a:p>
      </dgm:t>
    </dgm:pt>
    <dgm:pt modelId="{281AC2CD-C70E-4E05-931C-FA28F4FABAF9}" type="sibTrans" cxnId="{53C0A8A2-4906-4A23-85BB-64B9240CF38F}">
      <dgm:prSet/>
      <dgm:spPr/>
      <dgm:t>
        <a:bodyPr/>
        <a:lstStyle/>
        <a:p>
          <a:endParaRPr lang="hr-HR"/>
        </a:p>
      </dgm:t>
    </dgm:pt>
    <dgm:pt modelId="{43DFA613-CF83-4EAA-8384-06E020CC23E5}">
      <dgm:prSet phldrT="[Tekst]"/>
      <dgm:spPr/>
      <dgm:t>
        <a:bodyPr/>
        <a:lstStyle/>
        <a:p>
          <a:endParaRPr lang="hr-HR" sz="700" dirty="0"/>
        </a:p>
      </dgm:t>
    </dgm:pt>
    <dgm:pt modelId="{8C182C27-0EE3-4807-9E88-71235BA78DBC}" type="parTrans" cxnId="{55B55A4D-1E04-469F-8B3E-277AA5DC9202}">
      <dgm:prSet/>
      <dgm:spPr/>
      <dgm:t>
        <a:bodyPr/>
        <a:lstStyle/>
        <a:p>
          <a:endParaRPr lang="hr-HR"/>
        </a:p>
      </dgm:t>
    </dgm:pt>
    <dgm:pt modelId="{70B26923-5A17-4D10-BAFD-DB5FDA80F1A8}" type="sibTrans" cxnId="{55B55A4D-1E04-469F-8B3E-277AA5DC9202}">
      <dgm:prSet/>
      <dgm:spPr/>
      <dgm:t>
        <a:bodyPr/>
        <a:lstStyle/>
        <a:p>
          <a:endParaRPr lang="hr-HR"/>
        </a:p>
      </dgm:t>
    </dgm:pt>
    <dgm:pt modelId="{B76D3989-F416-4661-B7EC-E110C10645D6}">
      <dgm:prSet phldrT="[Tekst]"/>
      <dgm:spPr/>
      <dgm:t>
        <a:bodyPr/>
        <a:lstStyle/>
        <a:p>
          <a:endParaRPr lang="hr-HR" sz="700" dirty="0"/>
        </a:p>
      </dgm:t>
    </dgm:pt>
    <dgm:pt modelId="{151CF548-6B6C-4806-A13C-E87CB54F3C03}" type="parTrans" cxnId="{8DF56568-CFB7-4B61-A5F7-DE3E24DC8DCE}">
      <dgm:prSet/>
      <dgm:spPr/>
      <dgm:t>
        <a:bodyPr/>
        <a:lstStyle/>
        <a:p>
          <a:endParaRPr lang="hr-HR"/>
        </a:p>
      </dgm:t>
    </dgm:pt>
    <dgm:pt modelId="{0619DD75-B83F-4227-A391-11F15346899C}" type="sibTrans" cxnId="{8DF56568-CFB7-4B61-A5F7-DE3E24DC8DCE}">
      <dgm:prSet/>
      <dgm:spPr/>
      <dgm:t>
        <a:bodyPr/>
        <a:lstStyle/>
        <a:p>
          <a:endParaRPr lang="hr-HR"/>
        </a:p>
      </dgm:t>
    </dgm:pt>
    <dgm:pt modelId="{E0FB6C12-E8A3-43F3-9466-53C8C8481637}">
      <dgm:prSet phldrT="[Tekst]"/>
      <dgm:spPr/>
      <dgm:t>
        <a:bodyPr/>
        <a:lstStyle/>
        <a:p>
          <a:endParaRPr lang="hr-HR" sz="700" dirty="0"/>
        </a:p>
      </dgm:t>
    </dgm:pt>
    <dgm:pt modelId="{F17D4382-7E05-4BC0-BE46-7F33EFBCD630}" type="parTrans" cxnId="{AE2BD8B7-4D2A-4FB8-9AFD-EEB9B53B0660}">
      <dgm:prSet/>
      <dgm:spPr/>
      <dgm:t>
        <a:bodyPr/>
        <a:lstStyle/>
        <a:p>
          <a:endParaRPr lang="hr-HR"/>
        </a:p>
      </dgm:t>
    </dgm:pt>
    <dgm:pt modelId="{88083DE2-FC85-4AF8-A877-361BB68E1BDE}" type="sibTrans" cxnId="{AE2BD8B7-4D2A-4FB8-9AFD-EEB9B53B0660}">
      <dgm:prSet/>
      <dgm:spPr/>
      <dgm:t>
        <a:bodyPr/>
        <a:lstStyle/>
        <a:p>
          <a:endParaRPr lang="hr-HR"/>
        </a:p>
      </dgm:t>
    </dgm:pt>
    <dgm:pt modelId="{87F1476A-4FB2-4E69-99F5-04A60A5BD084}">
      <dgm:prSet phldrT="[Tekst]"/>
      <dgm:spPr/>
      <dgm:t>
        <a:bodyPr/>
        <a:lstStyle/>
        <a:p>
          <a:endParaRPr lang="hr-HR" sz="700" dirty="0"/>
        </a:p>
      </dgm:t>
    </dgm:pt>
    <dgm:pt modelId="{037FD32B-8F4C-4244-A176-EAF167D25FDA}" type="parTrans" cxnId="{9F19049B-33A5-41AA-9212-497D4F8D0EAC}">
      <dgm:prSet/>
      <dgm:spPr/>
      <dgm:t>
        <a:bodyPr/>
        <a:lstStyle/>
        <a:p>
          <a:endParaRPr lang="hr-HR"/>
        </a:p>
      </dgm:t>
    </dgm:pt>
    <dgm:pt modelId="{7275BFAE-9134-412C-8055-BC6950F3A7AE}" type="sibTrans" cxnId="{9F19049B-33A5-41AA-9212-497D4F8D0EAC}">
      <dgm:prSet/>
      <dgm:spPr/>
      <dgm:t>
        <a:bodyPr/>
        <a:lstStyle/>
        <a:p>
          <a:endParaRPr lang="hr-HR"/>
        </a:p>
      </dgm:t>
    </dgm:pt>
    <dgm:pt modelId="{48018228-6647-4EB2-A6E1-53C8B660AB19}">
      <dgm:prSet phldrT="[Tekst]"/>
      <dgm:spPr/>
      <dgm:t>
        <a:bodyPr/>
        <a:lstStyle/>
        <a:p>
          <a:endParaRPr lang="hr-HR" sz="700" dirty="0"/>
        </a:p>
      </dgm:t>
    </dgm:pt>
    <dgm:pt modelId="{F1FD4D6F-567E-42E1-9B2E-D8213E087051}" type="parTrans" cxnId="{6DD9B7FA-2332-4F7A-B8DA-E38B4009B289}">
      <dgm:prSet/>
      <dgm:spPr/>
      <dgm:t>
        <a:bodyPr/>
        <a:lstStyle/>
        <a:p>
          <a:endParaRPr lang="hr-HR"/>
        </a:p>
      </dgm:t>
    </dgm:pt>
    <dgm:pt modelId="{5A376DE0-A80A-4ABD-A611-B61E99541A27}" type="sibTrans" cxnId="{6DD9B7FA-2332-4F7A-B8DA-E38B4009B289}">
      <dgm:prSet/>
      <dgm:spPr/>
      <dgm:t>
        <a:bodyPr/>
        <a:lstStyle/>
        <a:p>
          <a:endParaRPr lang="hr-HR"/>
        </a:p>
      </dgm:t>
    </dgm:pt>
    <dgm:pt modelId="{788D2DC0-7C93-4D40-A1B8-A5C77F980867}">
      <dgm:prSet custT="1"/>
      <dgm:spPr/>
      <dgm:t>
        <a:bodyPr/>
        <a:lstStyle/>
        <a:p>
          <a:endParaRPr lang="hr-HR" sz="1200" b="1" dirty="0"/>
        </a:p>
        <a:p>
          <a:r>
            <a:rPr lang="hr-HR" sz="1200" b="0" dirty="0"/>
            <a:t>Podnošenje prijava</a:t>
          </a:r>
        </a:p>
      </dgm:t>
    </dgm:pt>
    <dgm:pt modelId="{9B05D620-3E56-455B-8C28-77F3EA51D0A8}" type="parTrans" cxnId="{ED4978B5-7117-4114-B5E5-447F7A7370E2}">
      <dgm:prSet/>
      <dgm:spPr/>
      <dgm:t>
        <a:bodyPr/>
        <a:lstStyle/>
        <a:p>
          <a:endParaRPr lang="hr-HR"/>
        </a:p>
      </dgm:t>
    </dgm:pt>
    <dgm:pt modelId="{6D732C39-A12C-4949-AA72-675B26904CFA}" type="sibTrans" cxnId="{ED4978B5-7117-4114-B5E5-447F7A7370E2}">
      <dgm:prSet/>
      <dgm:spPr/>
      <dgm:t>
        <a:bodyPr/>
        <a:lstStyle/>
        <a:p>
          <a:endParaRPr lang="hr-HR"/>
        </a:p>
      </dgm:t>
    </dgm:pt>
    <dgm:pt modelId="{7FA3B1BD-7B2E-4A7C-9CB7-DC4644825B98}">
      <dgm:prSet custT="1"/>
      <dgm:spPr/>
      <dgm:t>
        <a:bodyPr/>
        <a:lstStyle/>
        <a:p>
          <a:endParaRPr lang="hr-HR" sz="1000" dirty="0"/>
        </a:p>
        <a:p>
          <a:r>
            <a:rPr lang="hr-HR" sz="2000" dirty="0"/>
            <a:t>!</a:t>
          </a:r>
        </a:p>
      </dgm:t>
    </dgm:pt>
    <dgm:pt modelId="{216042CE-9CCD-446A-BDFC-1A338E2C915E}" type="parTrans" cxnId="{043EC9D0-C57F-4241-A36E-676556758310}">
      <dgm:prSet/>
      <dgm:spPr/>
      <dgm:t>
        <a:bodyPr/>
        <a:lstStyle/>
        <a:p>
          <a:endParaRPr lang="hr-HR"/>
        </a:p>
      </dgm:t>
    </dgm:pt>
    <dgm:pt modelId="{752FE76A-DAEC-422C-B883-89E49B611D70}" type="sibTrans" cxnId="{043EC9D0-C57F-4241-A36E-676556758310}">
      <dgm:prSet/>
      <dgm:spPr/>
      <dgm:t>
        <a:bodyPr/>
        <a:lstStyle/>
        <a:p>
          <a:endParaRPr lang="hr-HR"/>
        </a:p>
      </dgm:t>
    </dgm:pt>
    <dgm:pt modelId="{F50F053B-98FE-464F-A63F-8AF4277C4449}">
      <dgm:prSet custT="1"/>
      <dgm:spPr/>
      <dgm:t>
        <a:bodyPr/>
        <a:lstStyle/>
        <a:p>
          <a:r>
            <a:rPr lang="hr-HR" sz="1200" b="0" dirty="0"/>
            <a:t>Trajanje poziva</a:t>
          </a:r>
        </a:p>
      </dgm:t>
    </dgm:pt>
    <dgm:pt modelId="{E5165BD3-5B3E-4478-BAE1-07E3E210DEB0}" type="parTrans" cxnId="{D55A5704-DE4A-46C3-872E-94EBB544C8DC}">
      <dgm:prSet/>
      <dgm:spPr/>
      <dgm:t>
        <a:bodyPr/>
        <a:lstStyle/>
        <a:p>
          <a:endParaRPr lang="hr-HR"/>
        </a:p>
      </dgm:t>
    </dgm:pt>
    <dgm:pt modelId="{565043F8-13EB-4B6A-AC5E-C4958857428F}" type="sibTrans" cxnId="{D55A5704-DE4A-46C3-872E-94EBB544C8DC}">
      <dgm:prSet/>
      <dgm:spPr/>
      <dgm:t>
        <a:bodyPr/>
        <a:lstStyle/>
        <a:p>
          <a:endParaRPr lang="hr-HR"/>
        </a:p>
      </dgm:t>
    </dgm:pt>
    <dgm:pt modelId="{C832517C-5E27-4BD2-B699-82C0B9D1E513}">
      <dgm:prSet custT="1"/>
      <dgm:spPr/>
      <dgm:t>
        <a:bodyPr/>
        <a:lstStyle/>
        <a:p>
          <a:r>
            <a:rPr lang="hr-HR" sz="2000" dirty="0"/>
            <a:t>Podnošenje prijava na Poziv od 25. travnja 2022. od 9:00h</a:t>
          </a:r>
        </a:p>
      </dgm:t>
    </dgm:pt>
    <dgm:pt modelId="{9787E57C-A30E-4EC2-8665-89C14FCB26E0}" type="parTrans" cxnId="{B53B067B-DD26-4446-89ED-A22820DB4733}">
      <dgm:prSet/>
      <dgm:spPr/>
      <dgm:t>
        <a:bodyPr/>
        <a:lstStyle/>
        <a:p>
          <a:endParaRPr lang="hr-HR"/>
        </a:p>
      </dgm:t>
    </dgm:pt>
    <dgm:pt modelId="{88E55B9F-F3E8-4A1E-A297-BB0EBC316BED}" type="sibTrans" cxnId="{B53B067B-DD26-4446-89ED-A22820DB4733}">
      <dgm:prSet/>
      <dgm:spPr/>
      <dgm:t>
        <a:bodyPr/>
        <a:lstStyle/>
        <a:p>
          <a:endParaRPr lang="hr-HR"/>
        </a:p>
      </dgm:t>
    </dgm:pt>
    <dgm:pt modelId="{7F432AE3-7D6E-4BEE-9DB9-501CB2540489}">
      <dgm:prSet custT="1"/>
      <dgm:spPr/>
      <dgm:t>
        <a:bodyPr/>
        <a:lstStyle/>
        <a:p>
          <a:r>
            <a:rPr lang="hr-HR" sz="2000" dirty="0"/>
            <a:t>Poziv traje do isteka kalendarske godine ili do iskorištenja sredstava</a:t>
          </a:r>
        </a:p>
      </dgm:t>
    </dgm:pt>
    <dgm:pt modelId="{0CC81641-CBFF-4AF3-BFEC-2A75C0B1BC1C}" type="parTrans" cxnId="{22C59BF0-B962-4E13-A7DB-7C22145453B2}">
      <dgm:prSet/>
      <dgm:spPr/>
      <dgm:t>
        <a:bodyPr/>
        <a:lstStyle/>
        <a:p>
          <a:endParaRPr lang="hr-HR"/>
        </a:p>
      </dgm:t>
    </dgm:pt>
    <dgm:pt modelId="{BBDC9456-DFB9-4407-9A79-BF0528645520}" type="sibTrans" cxnId="{22C59BF0-B962-4E13-A7DB-7C22145453B2}">
      <dgm:prSet/>
      <dgm:spPr/>
      <dgm:t>
        <a:bodyPr/>
        <a:lstStyle/>
        <a:p>
          <a:endParaRPr lang="hr-HR"/>
        </a:p>
      </dgm:t>
    </dgm:pt>
    <dgm:pt modelId="{E2EB0ADE-540F-44BB-A504-ECF1C20C7349}">
      <dgm:prSet custT="1"/>
      <dgm:spPr/>
      <dgm:t>
        <a:bodyPr/>
        <a:lstStyle/>
        <a:p>
          <a:r>
            <a:rPr lang="pl-PL" sz="2000" dirty="0"/>
            <a:t>Moguće je podnijeti ukupno jednu prijavu</a:t>
          </a:r>
          <a:endParaRPr lang="hr-HR" sz="2000" dirty="0"/>
        </a:p>
      </dgm:t>
    </dgm:pt>
    <dgm:pt modelId="{B57D988A-241A-41B3-8B3E-BDF36BC84996}" type="parTrans" cxnId="{3F67C3F7-B9CB-47A7-B991-BC4E65723029}">
      <dgm:prSet/>
      <dgm:spPr/>
      <dgm:t>
        <a:bodyPr/>
        <a:lstStyle/>
        <a:p>
          <a:endParaRPr lang="hr-HR"/>
        </a:p>
      </dgm:t>
    </dgm:pt>
    <dgm:pt modelId="{42FD4FA1-6EC7-4D7F-BDB5-8E903073B8EF}" type="sibTrans" cxnId="{3F67C3F7-B9CB-47A7-B991-BC4E65723029}">
      <dgm:prSet/>
      <dgm:spPr/>
      <dgm:t>
        <a:bodyPr/>
        <a:lstStyle/>
        <a:p>
          <a:endParaRPr lang="hr-HR"/>
        </a:p>
      </dgm:t>
    </dgm:pt>
    <dgm:pt modelId="{A4FEB66F-B9FD-42DE-B3BB-DF12CAF07E2C}">
      <dgm:prSet phldrT="[Tekst]" custT="1"/>
      <dgm:spPr/>
      <dgm:t>
        <a:bodyPr/>
        <a:lstStyle/>
        <a:p>
          <a:endParaRPr lang="hr-HR" sz="1800" dirty="0"/>
        </a:p>
      </dgm:t>
    </dgm:pt>
    <dgm:pt modelId="{1F09CE59-90A8-4F0B-B5AD-DC80A3433A0D}" type="parTrans" cxnId="{94A2D229-6FCB-408E-A1D1-CA63D4B70B0F}">
      <dgm:prSet/>
      <dgm:spPr/>
      <dgm:t>
        <a:bodyPr/>
        <a:lstStyle/>
        <a:p>
          <a:endParaRPr lang="hr-HR"/>
        </a:p>
      </dgm:t>
    </dgm:pt>
    <dgm:pt modelId="{A829717B-4940-4FDE-9B80-80837AAB00D3}" type="sibTrans" cxnId="{94A2D229-6FCB-408E-A1D1-CA63D4B70B0F}">
      <dgm:prSet/>
      <dgm:spPr/>
      <dgm:t>
        <a:bodyPr/>
        <a:lstStyle/>
        <a:p>
          <a:endParaRPr lang="hr-HR"/>
        </a:p>
      </dgm:t>
    </dgm:pt>
    <dgm:pt modelId="{D35DBB98-1720-434F-98B3-63940FCD2006}">
      <dgm:prSet phldrT="[Tekst]" custT="1"/>
      <dgm:spPr/>
      <dgm:t>
        <a:bodyPr/>
        <a:lstStyle/>
        <a:p>
          <a:endParaRPr lang="hr-HR" sz="2000" dirty="0"/>
        </a:p>
      </dgm:t>
    </dgm:pt>
    <dgm:pt modelId="{4B2A9978-DDFB-427E-A249-5AB83665B2EA}" type="parTrans" cxnId="{A8BCB227-C7EB-4273-AD62-049D57B2CBDD}">
      <dgm:prSet/>
      <dgm:spPr/>
      <dgm:t>
        <a:bodyPr/>
        <a:lstStyle/>
        <a:p>
          <a:endParaRPr lang="hr-HR"/>
        </a:p>
      </dgm:t>
    </dgm:pt>
    <dgm:pt modelId="{4757A170-D0EA-4249-BE1C-C8D018BA2D53}" type="sibTrans" cxnId="{A8BCB227-C7EB-4273-AD62-049D57B2CBDD}">
      <dgm:prSet/>
      <dgm:spPr/>
      <dgm:t>
        <a:bodyPr/>
        <a:lstStyle/>
        <a:p>
          <a:endParaRPr lang="hr-HR"/>
        </a:p>
      </dgm:t>
    </dgm:pt>
    <dgm:pt modelId="{358356BA-F754-48EA-AA2D-469E212A1D35}">
      <dgm:prSet phldrT="[Tekst]" custT="1"/>
      <dgm:spPr/>
      <dgm:t>
        <a:bodyPr/>
        <a:lstStyle/>
        <a:p>
          <a:r>
            <a:rPr lang="hr-HR" sz="2000" dirty="0"/>
            <a:t>Dostavom obvezne dokumentacije na prijenosnom uređaju za (npr. USB) putem pošte ili osobnom dostavom na adresu Fonda</a:t>
          </a:r>
        </a:p>
      </dgm:t>
    </dgm:pt>
    <dgm:pt modelId="{D33D9E9D-AAF3-415A-BA43-E8791755E0FA}" type="parTrans" cxnId="{B48A8B82-CC30-4003-830F-94722CAD439C}">
      <dgm:prSet/>
      <dgm:spPr/>
      <dgm:t>
        <a:bodyPr/>
        <a:lstStyle/>
        <a:p>
          <a:endParaRPr lang="hr-HR"/>
        </a:p>
      </dgm:t>
    </dgm:pt>
    <dgm:pt modelId="{F330045F-19E1-4A47-8D1B-81C982903702}" type="sibTrans" cxnId="{B48A8B82-CC30-4003-830F-94722CAD439C}">
      <dgm:prSet/>
      <dgm:spPr/>
      <dgm:t>
        <a:bodyPr/>
        <a:lstStyle/>
        <a:p>
          <a:endParaRPr lang="hr-HR"/>
        </a:p>
      </dgm:t>
    </dgm:pt>
    <dgm:pt modelId="{B302AC6D-A090-4C23-A276-00B293ED8867}" type="pres">
      <dgm:prSet presAssocID="{EB509B2D-1B17-4C1F-AB94-79B9F87B7EE7}" presName="linearFlow" presStyleCnt="0">
        <dgm:presLayoutVars>
          <dgm:dir/>
          <dgm:animLvl val="lvl"/>
          <dgm:resizeHandles val="exact"/>
        </dgm:presLayoutVars>
      </dgm:prSet>
      <dgm:spPr/>
    </dgm:pt>
    <dgm:pt modelId="{2A53D1F4-4787-44C4-B74E-580C0B2DD94D}" type="pres">
      <dgm:prSet presAssocID="{3247E6E8-A8D6-4B93-8AB3-C289DCE76EA0}" presName="composite" presStyleCnt="0"/>
      <dgm:spPr/>
    </dgm:pt>
    <dgm:pt modelId="{2AB12A0B-A974-4BB6-B4B6-5B91E5030447}" type="pres">
      <dgm:prSet presAssocID="{3247E6E8-A8D6-4B93-8AB3-C289DCE76EA0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</dgm:pt>
    <dgm:pt modelId="{19B093BC-4FEA-4872-A126-8AEC57BEBBD7}" type="pres">
      <dgm:prSet presAssocID="{3247E6E8-A8D6-4B93-8AB3-C289DCE76EA0}" presName="descendantText" presStyleLbl="alignAcc1" presStyleIdx="0" presStyleCnt="5" custLinFactNeighborX="0" custLinFactNeighborY="-9121">
        <dgm:presLayoutVars>
          <dgm:bulletEnabled val="1"/>
        </dgm:presLayoutVars>
      </dgm:prSet>
      <dgm:spPr/>
    </dgm:pt>
    <dgm:pt modelId="{F5BA79A5-81F3-4E63-A6FE-F7FF60299663}" type="pres">
      <dgm:prSet presAssocID="{F58DF3AA-282E-40C7-8A2B-9A62DEE35DDE}" presName="sp" presStyleCnt="0"/>
      <dgm:spPr/>
    </dgm:pt>
    <dgm:pt modelId="{856DA61D-381D-4BAA-B343-329CA9535731}" type="pres">
      <dgm:prSet presAssocID="{788D2DC0-7C93-4D40-A1B8-A5C77F980867}" presName="composite" presStyleCnt="0"/>
      <dgm:spPr/>
    </dgm:pt>
    <dgm:pt modelId="{84C973C8-AF17-400F-B949-6FA3345C36AA}" type="pres">
      <dgm:prSet presAssocID="{788D2DC0-7C93-4D40-A1B8-A5C77F98086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EE3DE05-3279-4782-A2B2-8B33C8321BA9}" type="pres">
      <dgm:prSet presAssocID="{788D2DC0-7C93-4D40-A1B8-A5C77F980867}" presName="descendantText" presStyleLbl="alignAcc1" presStyleIdx="1" presStyleCnt="5">
        <dgm:presLayoutVars>
          <dgm:bulletEnabled val="1"/>
        </dgm:presLayoutVars>
      </dgm:prSet>
      <dgm:spPr/>
    </dgm:pt>
    <dgm:pt modelId="{FC35506C-E639-4791-ACE6-B592D9FC5D50}" type="pres">
      <dgm:prSet presAssocID="{6D732C39-A12C-4949-AA72-675B26904CFA}" presName="sp" presStyleCnt="0"/>
      <dgm:spPr/>
    </dgm:pt>
    <dgm:pt modelId="{17A27AA1-1B4D-48CE-AD44-DE4CB776168E}" type="pres">
      <dgm:prSet presAssocID="{F50F053B-98FE-464F-A63F-8AF4277C4449}" presName="composite" presStyleCnt="0"/>
      <dgm:spPr/>
    </dgm:pt>
    <dgm:pt modelId="{96CFC8B1-016C-433E-BEE0-6510A298EE8B}" type="pres">
      <dgm:prSet presAssocID="{F50F053B-98FE-464F-A63F-8AF4277C444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8F747BB-4398-4270-8D77-61E34488EF3B}" type="pres">
      <dgm:prSet presAssocID="{F50F053B-98FE-464F-A63F-8AF4277C4449}" presName="descendantText" presStyleLbl="alignAcc1" presStyleIdx="2" presStyleCnt="5">
        <dgm:presLayoutVars>
          <dgm:bulletEnabled val="1"/>
        </dgm:presLayoutVars>
      </dgm:prSet>
      <dgm:spPr/>
    </dgm:pt>
    <dgm:pt modelId="{6B679A02-B347-4189-AEBF-D642E383C228}" type="pres">
      <dgm:prSet presAssocID="{565043F8-13EB-4B6A-AC5E-C4958857428F}" presName="sp" presStyleCnt="0"/>
      <dgm:spPr/>
    </dgm:pt>
    <dgm:pt modelId="{52CD1AC3-D953-436E-B1B3-C04BD109AC99}" type="pres">
      <dgm:prSet presAssocID="{4B8324EC-548C-418D-9DC7-F6C489D6E726}" presName="composite" presStyleCnt="0"/>
      <dgm:spPr/>
    </dgm:pt>
    <dgm:pt modelId="{6C6745AF-3FFA-4A66-B7D6-47965E7A17CF}" type="pres">
      <dgm:prSet presAssocID="{4B8324EC-548C-418D-9DC7-F6C489D6E72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62ABD3D-A7B7-41DA-938F-BA4C92369C51}" type="pres">
      <dgm:prSet presAssocID="{4B8324EC-548C-418D-9DC7-F6C489D6E726}" presName="descendantText" presStyleLbl="alignAcc1" presStyleIdx="3" presStyleCnt="5">
        <dgm:presLayoutVars>
          <dgm:bulletEnabled val="1"/>
        </dgm:presLayoutVars>
      </dgm:prSet>
      <dgm:spPr/>
    </dgm:pt>
    <dgm:pt modelId="{F8297B16-23B2-496D-A892-4CC0D926911F}" type="pres">
      <dgm:prSet presAssocID="{C9D1ED7F-BB05-48BA-B5A9-50F7F54EF574}" presName="sp" presStyleCnt="0"/>
      <dgm:spPr/>
    </dgm:pt>
    <dgm:pt modelId="{AE0A37BB-10FB-439B-A925-4767E385EC45}" type="pres">
      <dgm:prSet presAssocID="{7FA3B1BD-7B2E-4A7C-9CB7-DC4644825B98}" presName="composite" presStyleCnt="0"/>
      <dgm:spPr/>
    </dgm:pt>
    <dgm:pt modelId="{E8F245FC-404C-4419-ACE2-9C7823062FF5}" type="pres">
      <dgm:prSet presAssocID="{7FA3B1BD-7B2E-4A7C-9CB7-DC4644825B9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B3BF241-E7C6-4306-8FC7-C0D98E0649F1}" type="pres">
      <dgm:prSet presAssocID="{7FA3B1BD-7B2E-4A7C-9CB7-DC4644825B9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55A5704-DE4A-46C3-872E-94EBB544C8DC}" srcId="{EB509B2D-1B17-4C1F-AB94-79B9F87B7EE7}" destId="{F50F053B-98FE-464F-A63F-8AF4277C4449}" srcOrd="2" destOrd="0" parTransId="{E5165BD3-5B3E-4478-BAE1-07E3E210DEB0}" sibTransId="{565043F8-13EB-4B6A-AC5E-C4958857428F}"/>
    <dgm:cxn modelId="{C39D7108-9F63-4ED1-AFF8-BB42718DEEEC}" srcId="{EB509B2D-1B17-4C1F-AB94-79B9F87B7EE7}" destId="{4B8324EC-548C-418D-9DC7-F6C489D6E726}" srcOrd="3" destOrd="0" parTransId="{251E8E63-CE9B-46AE-9DD5-CDDF013232DF}" sibTransId="{C9D1ED7F-BB05-48BA-B5A9-50F7F54EF574}"/>
    <dgm:cxn modelId="{9788CC08-E4A2-447C-878B-A514EE2B2DFA}" type="presOf" srcId="{788D2DC0-7C93-4D40-A1B8-A5C77F980867}" destId="{84C973C8-AF17-400F-B949-6FA3345C36AA}" srcOrd="0" destOrd="0" presId="urn:microsoft.com/office/officeart/2005/8/layout/chevron2"/>
    <dgm:cxn modelId="{83838018-074A-43FB-97FF-3FF001CACCF6}" type="presOf" srcId="{A4FEB66F-B9FD-42DE-B3BB-DF12CAF07E2C}" destId="{062ABD3D-A7B7-41DA-938F-BA4C92369C51}" srcOrd="0" destOrd="0" presId="urn:microsoft.com/office/officeart/2005/8/layout/chevron2"/>
    <dgm:cxn modelId="{74744A19-A758-4FC4-ABAA-6C212CDB6875}" type="presOf" srcId="{4B8324EC-548C-418D-9DC7-F6C489D6E726}" destId="{6C6745AF-3FFA-4A66-B7D6-47965E7A17CF}" srcOrd="0" destOrd="0" presId="urn:microsoft.com/office/officeart/2005/8/layout/chevron2"/>
    <dgm:cxn modelId="{A8BCB227-C7EB-4273-AD62-049D57B2CBDD}" srcId="{4B8324EC-548C-418D-9DC7-F6C489D6E726}" destId="{D35DBB98-1720-434F-98B3-63940FCD2006}" srcOrd="1" destOrd="0" parTransId="{4B2A9978-DDFB-427E-A249-5AB83665B2EA}" sibTransId="{4757A170-D0EA-4249-BE1C-C8D018BA2D53}"/>
    <dgm:cxn modelId="{94A2D229-6FCB-408E-A1D1-CA63D4B70B0F}" srcId="{4B8324EC-548C-418D-9DC7-F6C489D6E726}" destId="{A4FEB66F-B9FD-42DE-B3BB-DF12CAF07E2C}" srcOrd="0" destOrd="0" parTransId="{1F09CE59-90A8-4F0B-B5AD-DC80A3433A0D}" sibTransId="{A829717B-4940-4FDE-9B80-80837AAB00D3}"/>
    <dgm:cxn modelId="{9E57162C-786C-456C-8857-8BB0D2DEE755}" type="presOf" srcId="{D35DBB98-1720-434F-98B3-63940FCD2006}" destId="{062ABD3D-A7B7-41DA-938F-BA4C92369C51}" srcOrd="0" destOrd="1" presId="urn:microsoft.com/office/officeart/2005/8/layout/chevron2"/>
    <dgm:cxn modelId="{DADF2E2F-85E5-491A-BA70-F4DD31E85234}" type="presOf" srcId="{3247E6E8-A8D6-4B93-8AB3-C289DCE76EA0}" destId="{2AB12A0B-A974-4BB6-B4B6-5B91E5030447}" srcOrd="0" destOrd="0" presId="urn:microsoft.com/office/officeart/2005/8/layout/chevron2"/>
    <dgm:cxn modelId="{CDE3932F-84C1-4BCB-B9F7-8FAAA96893DC}" type="presOf" srcId="{7F432AE3-7D6E-4BEE-9DB9-501CB2540489}" destId="{68F747BB-4398-4270-8D77-61E34488EF3B}" srcOrd="0" destOrd="0" presId="urn:microsoft.com/office/officeart/2005/8/layout/chevron2"/>
    <dgm:cxn modelId="{56E8893F-5A56-45F2-BDDB-73B5F4ADDDED}" type="presOf" srcId="{C832517C-5E27-4BD2-B699-82C0B9D1E513}" destId="{0EE3DE05-3279-4782-A2B2-8B33C8321BA9}" srcOrd="0" destOrd="0" presId="urn:microsoft.com/office/officeart/2005/8/layout/chevron2"/>
    <dgm:cxn modelId="{894D4162-C575-4BF8-9A64-77E652D3F9B0}" type="presOf" srcId="{87F1476A-4FB2-4E69-99F5-04A60A5BD084}" destId="{062ABD3D-A7B7-41DA-938F-BA4C92369C51}" srcOrd="0" destOrd="5" presId="urn:microsoft.com/office/officeart/2005/8/layout/chevron2"/>
    <dgm:cxn modelId="{03EB6947-E863-4ADF-9C74-060F4CE575AE}" type="presOf" srcId="{43DFA613-CF83-4EAA-8384-06E020CC23E5}" destId="{062ABD3D-A7B7-41DA-938F-BA4C92369C51}" srcOrd="0" destOrd="7" presId="urn:microsoft.com/office/officeart/2005/8/layout/chevron2"/>
    <dgm:cxn modelId="{8DF56568-CFB7-4B61-A5F7-DE3E24DC8DCE}" srcId="{4B8324EC-548C-418D-9DC7-F6C489D6E726}" destId="{B76D3989-F416-4661-B7EC-E110C10645D6}" srcOrd="3" destOrd="0" parTransId="{151CF548-6B6C-4806-A13C-E87CB54F3C03}" sibTransId="{0619DD75-B83F-4227-A391-11F15346899C}"/>
    <dgm:cxn modelId="{775FF96A-4357-4843-970E-E3DCD600CD68}" type="presOf" srcId="{E0FB6C12-E8A3-43F3-9466-53C8C8481637}" destId="{062ABD3D-A7B7-41DA-938F-BA4C92369C51}" srcOrd="0" destOrd="4" presId="urn:microsoft.com/office/officeart/2005/8/layout/chevron2"/>
    <dgm:cxn modelId="{9609594B-8C8B-4BB1-B8DF-B0E4E7AF5DC9}" type="presOf" srcId="{EB509B2D-1B17-4C1F-AB94-79B9F87B7EE7}" destId="{B302AC6D-A090-4C23-A276-00B293ED8867}" srcOrd="0" destOrd="0" presId="urn:microsoft.com/office/officeart/2005/8/layout/chevron2"/>
    <dgm:cxn modelId="{55B55A4D-1E04-469F-8B3E-277AA5DC9202}" srcId="{4B8324EC-548C-418D-9DC7-F6C489D6E726}" destId="{43DFA613-CF83-4EAA-8384-06E020CC23E5}" srcOrd="7" destOrd="0" parTransId="{8C182C27-0EE3-4807-9E88-71235BA78DBC}" sibTransId="{70B26923-5A17-4D10-BAFD-DB5FDA80F1A8}"/>
    <dgm:cxn modelId="{E8C58455-C712-4131-BBBC-833EFFA6D377}" type="presOf" srcId="{7FA3B1BD-7B2E-4A7C-9CB7-DC4644825B98}" destId="{E8F245FC-404C-4419-ACE2-9C7823062FF5}" srcOrd="0" destOrd="0" presId="urn:microsoft.com/office/officeart/2005/8/layout/chevron2"/>
    <dgm:cxn modelId="{50508359-758D-48DD-84B4-0AB1E3132015}" type="presOf" srcId="{358356BA-F754-48EA-AA2D-469E212A1D35}" destId="{19B093BC-4FEA-4872-A126-8AEC57BEBBD7}" srcOrd="0" destOrd="0" presId="urn:microsoft.com/office/officeart/2005/8/layout/chevron2"/>
    <dgm:cxn modelId="{B53B067B-DD26-4446-89ED-A22820DB4733}" srcId="{788D2DC0-7C93-4D40-A1B8-A5C77F980867}" destId="{C832517C-5E27-4BD2-B699-82C0B9D1E513}" srcOrd="0" destOrd="0" parTransId="{9787E57C-A30E-4EC2-8665-89C14FCB26E0}" sibTransId="{88E55B9F-F3E8-4A1E-A297-BB0EBC316BED}"/>
    <dgm:cxn modelId="{6701797F-3144-4E9E-85F9-4B293FA8A8F5}" type="presOf" srcId="{F50F053B-98FE-464F-A63F-8AF4277C4449}" destId="{96CFC8B1-016C-433E-BEE0-6510A298EE8B}" srcOrd="0" destOrd="0" presId="urn:microsoft.com/office/officeart/2005/8/layout/chevron2"/>
    <dgm:cxn modelId="{B48A8B82-CC30-4003-830F-94722CAD439C}" srcId="{3247E6E8-A8D6-4B93-8AB3-C289DCE76EA0}" destId="{358356BA-F754-48EA-AA2D-469E212A1D35}" srcOrd="0" destOrd="0" parTransId="{D33D9E9D-AAF3-415A-BA43-E8791755E0FA}" sibTransId="{F330045F-19E1-4A47-8D1B-81C982903702}"/>
    <dgm:cxn modelId="{6152E283-41D6-46F2-A635-E20CA6088322}" srcId="{EB509B2D-1B17-4C1F-AB94-79B9F87B7EE7}" destId="{3247E6E8-A8D6-4B93-8AB3-C289DCE76EA0}" srcOrd="0" destOrd="0" parTransId="{2876E034-A4BE-4FCA-8F41-1659AC53FA48}" sibTransId="{F58DF3AA-282E-40C7-8A2B-9A62DEE35DDE}"/>
    <dgm:cxn modelId="{9F19049B-33A5-41AA-9212-497D4F8D0EAC}" srcId="{4B8324EC-548C-418D-9DC7-F6C489D6E726}" destId="{87F1476A-4FB2-4E69-99F5-04A60A5BD084}" srcOrd="5" destOrd="0" parTransId="{037FD32B-8F4C-4244-A176-EAF167D25FDA}" sibTransId="{7275BFAE-9134-412C-8055-BC6950F3A7AE}"/>
    <dgm:cxn modelId="{53C0A8A2-4906-4A23-85BB-64B9240CF38F}" srcId="{4B8324EC-548C-418D-9DC7-F6C489D6E726}" destId="{A031FBEA-DAEB-4137-B9F4-F6B8487988CE}" srcOrd="2" destOrd="0" parTransId="{5E997693-5E45-4742-9773-930ECD716AA6}" sibTransId="{281AC2CD-C70E-4E05-931C-FA28F4FABAF9}"/>
    <dgm:cxn modelId="{ED4978B5-7117-4114-B5E5-447F7A7370E2}" srcId="{EB509B2D-1B17-4C1F-AB94-79B9F87B7EE7}" destId="{788D2DC0-7C93-4D40-A1B8-A5C77F980867}" srcOrd="1" destOrd="0" parTransId="{9B05D620-3E56-455B-8C28-77F3EA51D0A8}" sibTransId="{6D732C39-A12C-4949-AA72-675B26904CFA}"/>
    <dgm:cxn modelId="{AE2BD8B7-4D2A-4FB8-9AFD-EEB9B53B0660}" srcId="{4B8324EC-548C-418D-9DC7-F6C489D6E726}" destId="{E0FB6C12-E8A3-43F3-9466-53C8C8481637}" srcOrd="4" destOrd="0" parTransId="{F17D4382-7E05-4BC0-BE46-7F33EFBCD630}" sibTransId="{88083DE2-FC85-4AF8-A877-361BB68E1BDE}"/>
    <dgm:cxn modelId="{763C68BC-EFAD-4461-9805-BF5AC70BD9DE}" type="presOf" srcId="{E2EB0ADE-540F-44BB-A504-ECF1C20C7349}" destId="{DB3BF241-E7C6-4306-8FC7-C0D98E0649F1}" srcOrd="0" destOrd="0" presId="urn:microsoft.com/office/officeart/2005/8/layout/chevron2"/>
    <dgm:cxn modelId="{043EC9D0-C57F-4241-A36E-676556758310}" srcId="{EB509B2D-1B17-4C1F-AB94-79B9F87B7EE7}" destId="{7FA3B1BD-7B2E-4A7C-9CB7-DC4644825B98}" srcOrd="4" destOrd="0" parTransId="{216042CE-9CCD-446A-BDFC-1A338E2C915E}" sibTransId="{752FE76A-DAEC-422C-B883-89E49B611D70}"/>
    <dgm:cxn modelId="{22C59BF0-B962-4E13-A7DB-7C22145453B2}" srcId="{F50F053B-98FE-464F-A63F-8AF4277C4449}" destId="{7F432AE3-7D6E-4BEE-9DB9-501CB2540489}" srcOrd="0" destOrd="0" parTransId="{0CC81641-CBFF-4AF3-BFEC-2A75C0B1BC1C}" sibTransId="{BBDC9456-DFB9-4407-9A79-BF0528645520}"/>
    <dgm:cxn modelId="{67DAAAF7-FD8B-4591-BE32-6F7B6925D0E1}" type="presOf" srcId="{B76D3989-F416-4661-B7EC-E110C10645D6}" destId="{062ABD3D-A7B7-41DA-938F-BA4C92369C51}" srcOrd="0" destOrd="3" presId="urn:microsoft.com/office/officeart/2005/8/layout/chevron2"/>
    <dgm:cxn modelId="{3F67C3F7-B9CB-47A7-B991-BC4E65723029}" srcId="{7FA3B1BD-7B2E-4A7C-9CB7-DC4644825B98}" destId="{E2EB0ADE-540F-44BB-A504-ECF1C20C7349}" srcOrd="0" destOrd="0" parTransId="{B57D988A-241A-41B3-8B3E-BDF36BC84996}" sibTransId="{42FD4FA1-6EC7-4D7F-BDB5-8E903073B8EF}"/>
    <dgm:cxn modelId="{6DD9B7FA-2332-4F7A-B8DA-E38B4009B289}" srcId="{4B8324EC-548C-418D-9DC7-F6C489D6E726}" destId="{48018228-6647-4EB2-A6E1-53C8B660AB19}" srcOrd="6" destOrd="0" parTransId="{F1FD4D6F-567E-42E1-9B2E-D8213E087051}" sibTransId="{5A376DE0-A80A-4ABD-A611-B61E99541A27}"/>
    <dgm:cxn modelId="{B9FA4FFC-204F-4F40-A7B9-3B53442198BA}" type="presOf" srcId="{48018228-6647-4EB2-A6E1-53C8B660AB19}" destId="{062ABD3D-A7B7-41DA-938F-BA4C92369C51}" srcOrd="0" destOrd="6" presId="urn:microsoft.com/office/officeart/2005/8/layout/chevron2"/>
    <dgm:cxn modelId="{4577A5FE-45A6-4FDF-AF62-2D9C21219908}" type="presOf" srcId="{A031FBEA-DAEB-4137-B9F4-F6B8487988CE}" destId="{062ABD3D-A7B7-41DA-938F-BA4C92369C51}" srcOrd="0" destOrd="2" presId="urn:microsoft.com/office/officeart/2005/8/layout/chevron2"/>
    <dgm:cxn modelId="{39C1336D-A298-4156-BE6E-9AF29C93C7ED}" type="presParOf" srcId="{B302AC6D-A090-4C23-A276-00B293ED8867}" destId="{2A53D1F4-4787-44C4-B74E-580C0B2DD94D}" srcOrd="0" destOrd="0" presId="urn:microsoft.com/office/officeart/2005/8/layout/chevron2"/>
    <dgm:cxn modelId="{7EF53F38-5A14-4FDE-859B-05E1A219A5F6}" type="presParOf" srcId="{2A53D1F4-4787-44C4-B74E-580C0B2DD94D}" destId="{2AB12A0B-A974-4BB6-B4B6-5B91E5030447}" srcOrd="0" destOrd="0" presId="urn:microsoft.com/office/officeart/2005/8/layout/chevron2"/>
    <dgm:cxn modelId="{ED41E3C9-CBDB-45BF-99E8-58A4F7B3D298}" type="presParOf" srcId="{2A53D1F4-4787-44C4-B74E-580C0B2DD94D}" destId="{19B093BC-4FEA-4872-A126-8AEC57BEBBD7}" srcOrd="1" destOrd="0" presId="urn:microsoft.com/office/officeart/2005/8/layout/chevron2"/>
    <dgm:cxn modelId="{F1F4C5A2-0CD0-4840-B8F6-8E204A2C073D}" type="presParOf" srcId="{B302AC6D-A090-4C23-A276-00B293ED8867}" destId="{F5BA79A5-81F3-4E63-A6FE-F7FF60299663}" srcOrd="1" destOrd="0" presId="urn:microsoft.com/office/officeart/2005/8/layout/chevron2"/>
    <dgm:cxn modelId="{775B7946-C062-4796-8BA8-9294C0476CE6}" type="presParOf" srcId="{B302AC6D-A090-4C23-A276-00B293ED8867}" destId="{856DA61D-381D-4BAA-B343-329CA9535731}" srcOrd="2" destOrd="0" presId="urn:microsoft.com/office/officeart/2005/8/layout/chevron2"/>
    <dgm:cxn modelId="{3AD61B98-AC7C-4464-838D-0243FF8D2A5F}" type="presParOf" srcId="{856DA61D-381D-4BAA-B343-329CA9535731}" destId="{84C973C8-AF17-400F-B949-6FA3345C36AA}" srcOrd="0" destOrd="0" presId="urn:microsoft.com/office/officeart/2005/8/layout/chevron2"/>
    <dgm:cxn modelId="{4726068A-5AB2-4492-9EE1-2EFCAD3C1D89}" type="presParOf" srcId="{856DA61D-381D-4BAA-B343-329CA9535731}" destId="{0EE3DE05-3279-4782-A2B2-8B33C8321BA9}" srcOrd="1" destOrd="0" presId="urn:microsoft.com/office/officeart/2005/8/layout/chevron2"/>
    <dgm:cxn modelId="{F4C8A360-D633-4B23-8E27-2A1782E5E22B}" type="presParOf" srcId="{B302AC6D-A090-4C23-A276-00B293ED8867}" destId="{FC35506C-E639-4791-ACE6-B592D9FC5D50}" srcOrd="3" destOrd="0" presId="urn:microsoft.com/office/officeart/2005/8/layout/chevron2"/>
    <dgm:cxn modelId="{B991DA4A-F530-43CD-A5DA-52DEA3A19DC4}" type="presParOf" srcId="{B302AC6D-A090-4C23-A276-00B293ED8867}" destId="{17A27AA1-1B4D-48CE-AD44-DE4CB776168E}" srcOrd="4" destOrd="0" presId="urn:microsoft.com/office/officeart/2005/8/layout/chevron2"/>
    <dgm:cxn modelId="{67BA3F2B-909D-4518-A94F-14AC1B53B1A7}" type="presParOf" srcId="{17A27AA1-1B4D-48CE-AD44-DE4CB776168E}" destId="{96CFC8B1-016C-433E-BEE0-6510A298EE8B}" srcOrd="0" destOrd="0" presId="urn:microsoft.com/office/officeart/2005/8/layout/chevron2"/>
    <dgm:cxn modelId="{CB2D40A8-947D-4884-B52B-1A0EC032A87C}" type="presParOf" srcId="{17A27AA1-1B4D-48CE-AD44-DE4CB776168E}" destId="{68F747BB-4398-4270-8D77-61E34488EF3B}" srcOrd="1" destOrd="0" presId="urn:microsoft.com/office/officeart/2005/8/layout/chevron2"/>
    <dgm:cxn modelId="{81EE32D5-DDB8-4E97-A78B-5BC1D1A3A515}" type="presParOf" srcId="{B302AC6D-A090-4C23-A276-00B293ED8867}" destId="{6B679A02-B347-4189-AEBF-D642E383C228}" srcOrd="5" destOrd="0" presId="urn:microsoft.com/office/officeart/2005/8/layout/chevron2"/>
    <dgm:cxn modelId="{2317DF99-0FDF-44B3-8820-28C98EA09DFB}" type="presParOf" srcId="{B302AC6D-A090-4C23-A276-00B293ED8867}" destId="{52CD1AC3-D953-436E-B1B3-C04BD109AC99}" srcOrd="6" destOrd="0" presId="urn:microsoft.com/office/officeart/2005/8/layout/chevron2"/>
    <dgm:cxn modelId="{61E182CB-9553-451E-BF3A-FF0A0C66C0D5}" type="presParOf" srcId="{52CD1AC3-D953-436E-B1B3-C04BD109AC99}" destId="{6C6745AF-3FFA-4A66-B7D6-47965E7A17CF}" srcOrd="0" destOrd="0" presId="urn:microsoft.com/office/officeart/2005/8/layout/chevron2"/>
    <dgm:cxn modelId="{E04E2428-A394-4E90-A1A8-F232106DC513}" type="presParOf" srcId="{52CD1AC3-D953-436E-B1B3-C04BD109AC99}" destId="{062ABD3D-A7B7-41DA-938F-BA4C92369C51}" srcOrd="1" destOrd="0" presId="urn:microsoft.com/office/officeart/2005/8/layout/chevron2"/>
    <dgm:cxn modelId="{DFDC59FB-F238-423B-8C36-264E6CDB826D}" type="presParOf" srcId="{B302AC6D-A090-4C23-A276-00B293ED8867}" destId="{F8297B16-23B2-496D-A892-4CC0D926911F}" srcOrd="7" destOrd="0" presId="urn:microsoft.com/office/officeart/2005/8/layout/chevron2"/>
    <dgm:cxn modelId="{0AF06F24-A1CB-497A-8C54-FD24E0B874A0}" type="presParOf" srcId="{B302AC6D-A090-4C23-A276-00B293ED8867}" destId="{AE0A37BB-10FB-439B-A925-4767E385EC45}" srcOrd="8" destOrd="0" presId="urn:microsoft.com/office/officeart/2005/8/layout/chevron2"/>
    <dgm:cxn modelId="{C39D8D0D-7B35-4B6E-A234-A7C137106133}" type="presParOf" srcId="{AE0A37BB-10FB-439B-A925-4767E385EC45}" destId="{E8F245FC-404C-4419-ACE2-9C7823062FF5}" srcOrd="0" destOrd="0" presId="urn:microsoft.com/office/officeart/2005/8/layout/chevron2"/>
    <dgm:cxn modelId="{165BEE9B-391F-4F82-B954-175890591920}" type="presParOf" srcId="{AE0A37BB-10FB-439B-A925-4767E385EC45}" destId="{DB3BF241-E7C6-4306-8FC7-C0D98E0649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3C90BB-99F1-4DC6-93FC-A312B614242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D45CA26-3F23-42BE-9101-41D04E96AD5F}">
      <dgm:prSet phldrT="[Text]" custT="1"/>
      <dgm:spPr/>
      <dgm:t>
        <a:bodyPr/>
        <a:lstStyle/>
        <a:p>
          <a:r>
            <a:rPr lang="hr-HR" sz="1400" b="1" dirty="0"/>
            <a:t>Fond provjerava podatke i može tražiti dopune/pojašnjenja</a:t>
          </a:r>
        </a:p>
      </dgm:t>
    </dgm:pt>
    <dgm:pt modelId="{4AD3D06F-D521-41A6-A84B-E9819956C3F4}" type="parTrans" cxnId="{4C61C603-1C11-4FF3-99A3-2753B1298798}">
      <dgm:prSet/>
      <dgm:spPr/>
      <dgm:t>
        <a:bodyPr/>
        <a:lstStyle/>
        <a:p>
          <a:endParaRPr lang="hr-HR"/>
        </a:p>
      </dgm:t>
    </dgm:pt>
    <dgm:pt modelId="{E80FAE6B-F875-4C8A-B805-A5A9EC05053A}" type="sibTrans" cxnId="{4C61C603-1C11-4FF3-99A3-2753B1298798}">
      <dgm:prSet/>
      <dgm:spPr/>
      <dgm:t>
        <a:bodyPr/>
        <a:lstStyle/>
        <a:p>
          <a:endParaRPr lang="hr-HR"/>
        </a:p>
      </dgm:t>
    </dgm:pt>
    <dgm:pt modelId="{43844DA6-62D6-4BFF-BD15-FF19BE1F4754}">
      <dgm:prSet phldrT="[Text]" custT="1"/>
      <dgm:spPr/>
      <dgm:t>
        <a:bodyPr/>
        <a:lstStyle/>
        <a:p>
          <a:r>
            <a:rPr lang="hr-HR" sz="1400" b="1" dirty="0"/>
            <a:t>U slučaju izmjene/dopune, prijava dobiva novi redni prijave</a:t>
          </a:r>
        </a:p>
      </dgm:t>
    </dgm:pt>
    <dgm:pt modelId="{34234996-72CA-4050-A3C9-1A83E9A9E49F}" type="parTrans" cxnId="{CE5D4C3F-ADCB-4838-9F8B-B98BEA1D84D0}">
      <dgm:prSet/>
      <dgm:spPr/>
      <dgm:t>
        <a:bodyPr/>
        <a:lstStyle/>
        <a:p>
          <a:endParaRPr lang="hr-HR"/>
        </a:p>
      </dgm:t>
    </dgm:pt>
    <dgm:pt modelId="{17F115C2-9AF3-430A-B486-C6954D2BEF2D}" type="sibTrans" cxnId="{CE5D4C3F-ADCB-4838-9F8B-B98BEA1D84D0}">
      <dgm:prSet/>
      <dgm:spPr/>
      <dgm:t>
        <a:bodyPr/>
        <a:lstStyle/>
        <a:p>
          <a:endParaRPr lang="hr-HR"/>
        </a:p>
      </dgm:t>
    </dgm:pt>
    <dgm:pt modelId="{20765044-24D7-48E5-A788-EB278AAABEBA}">
      <dgm:prSet phldrT="[Text]" custT="1"/>
      <dgm:spPr/>
      <dgm:t>
        <a:bodyPr/>
        <a:lstStyle/>
        <a:p>
          <a:r>
            <a:rPr lang="hr-HR" sz="1400" b="1" dirty="0"/>
            <a:t>Prijave se razmatraju prema rednom broju zaprimanja</a:t>
          </a:r>
        </a:p>
      </dgm:t>
    </dgm:pt>
    <dgm:pt modelId="{187EF881-10A8-487D-9046-D1E0BD1F8450}" type="parTrans" cxnId="{FCF9DB03-A33A-44E3-A8F8-4500B56D1693}">
      <dgm:prSet/>
      <dgm:spPr/>
      <dgm:t>
        <a:bodyPr/>
        <a:lstStyle/>
        <a:p>
          <a:endParaRPr lang="hr-HR"/>
        </a:p>
      </dgm:t>
    </dgm:pt>
    <dgm:pt modelId="{72153B94-58F5-450B-B5F6-44061FA6ABBA}" type="sibTrans" cxnId="{FCF9DB03-A33A-44E3-A8F8-4500B56D1693}">
      <dgm:prSet/>
      <dgm:spPr/>
      <dgm:t>
        <a:bodyPr/>
        <a:lstStyle/>
        <a:p>
          <a:endParaRPr lang="hr-HR"/>
        </a:p>
      </dgm:t>
    </dgm:pt>
    <dgm:pt modelId="{EE259396-9DE5-41BE-B30B-9D77A4014CA7}">
      <dgm:prSet custT="1"/>
      <dgm:spPr/>
      <dgm:t>
        <a:bodyPr/>
        <a:lstStyle/>
        <a:p>
          <a:r>
            <a:rPr lang="hr-HR" sz="1400" b="1" dirty="0"/>
            <a:t>Za prijave koje udovoljavaju uvjetima, izrađuje se prijedlog o odabiru</a:t>
          </a:r>
        </a:p>
      </dgm:t>
    </dgm:pt>
    <dgm:pt modelId="{0871C1F7-5C95-4516-B0DC-470BA2A6B2DC}" type="parTrans" cxnId="{C15AF7DF-7363-438C-B22A-798F04700B04}">
      <dgm:prSet/>
      <dgm:spPr/>
      <dgm:t>
        <a:bodyPr/>
        <a:lstStyle/>
        <a:p>
          <a:endParaRPr lang="hr-HR"/>
        </a:p>
      </dgm:t>
    </dgm:pt>
    <dgm:pt modelId="{8336245E-56AD-4B86-BC46-225A4A9FC795}" type="sibTrans" cxnId="{C15AF7DF-7363-438C-B22A-798F04700B04}">
      <dgm:prSet/>
      <dgm:spPr/>
      <dgm:t>
        <a:bodyPr/>
        <a:lstStyle/>
        <a:p>
          <a:endParaRPr lang="hr-HR"/>
        </a:p>
      </dgm:t>
    </dgm:pt>
    <dgm:pt modelId="{0C63264F-AD04-46D2-9929-DDFCE4D5FF65}" type="pres">
      <dgm:prSet presAssocID="{C43C90BB-99F1-4DC6-93FC-A312B6142420}" presName="Name0" presStyleCnt="0">
        <dgm:presLayoutVars>
          <dgm:dir/>
          <dgm:resizeHandles val="exact"/>
        </dgm:presLayoutVars>
      </dgm:prSet>
      <dgm:spPr/>
    </dgm:pt>
    <dgm:pt modelId="{386E741D-1029-413F-A240-40C390F7A9FD}" type="pres">
      <dgm:prSet presAssocID="{8D45CA26-3F23-42BE-9101-41D04E96AD5F}" presName="composite" presStyleCnt="0"/>
      <dgm:spPr/>
    </dgm:pt>
    <dgm:pt modelId="{B4671341-9489-4A25-8CA3-2F1EF75C6EAE}" type="pres">
      <dgm:prSet presAssocID="{8D45CA26-3F23-42BE-9101-41D04E96AD5F}" presName="bgChev" presStyleLbl="node1" presStyleIdx="0" presStyleCnt="4"/>
      <dgm:spPr>
        <a:solidFill>
          <a:schemeClr val="accent6">
            <a:lumMod val="75000"/>
          </a:schemeClr>
        </a:solidFill>
      </dgm:spPr>
    </dgm:pt>
    <dgm:pt modelId="{70BEEB7F-BE99-4611-B4CA-BFA84B271F3E}" type="pres">
      <dgm:prSet presAssocID="{8D45CA26-3F23-42BE-9101-41D04E96AD5F}" presName="txNode" presStyleLbl="fgAcc1" presStyleIdx="0" presStyleCnt="4">
        <dgm:presLayoutVars>
          <dgm:bulletEnabled val="1"/>
        </dgm:presLayoutVars>
      </dgm:prSet>
      <dgm:spPr/>
    </dgm:pt>
    <dgm:pt modelId="{25050C7F-198A-4B4E-8519-478B52E01E20}" type="pres">
      <dgm:prSet presAssocID="{E80FAE6B-F875-4C8A-B805-A5A9EC05053A}" presName="compositeSpace" presStyleCnt="0"/>
      <dgm:spPr/>
    </dgm:pt>
    <dgm:pt modelId="{36E05F47-1E77-4F0C-A57E-12CB65BFFFFC}" type="pres">
      <dgm:prSet presAssocID="{43844DA6-62D6-4BFF-BD15-FF19BE1F4754}" presName="composite" presStyleCnt="0"/>
      <dgm:spPr/>
    </dgm:pt>
    <dgm:pt modelId="{78C296CB-41D2-4D77-AB0D-92B2AF82B16D}" type="pres">
      <dgm:prSet presAssocID="{43844DA6-62D6-4BFF-BD15-FF19BE1F4754}" presName="bgChev" presStyleLbl="node1" presStyleIdx="1" presStyleCnt="4"/>
      <dgm:spPr>
        <a:solidFill>
          <a:schemeClr val="accent6">
            <a:lumMod val="75000"/>
          </a:schemeClr>
        </a:solidFill>
      </dgm:spPr>
    </dgm:pt>
    <dgm:pt modelId="{0B3D9BB1-BC48-48EB-8222-1185D1F016AD}" type="pres">
      <dgm:prSet presAssocID="{43844DA6-62D6-4BFF-BD15-FF19BE1F4754}" presName="txNode" presStyleLbl="fgAcc1" presStyleIdx="1" presStyleCnt="4">
        <dgm:presLayoutVars>
          <dgm:bulletEnabled val="1"/>
        </dgm:presLayoutVars>
      </dgm:prSet>
      <dgm:spPr/>
    </dgm:pt>
    <dgm:pt modelId="{89745208-6130-477A-9D01-C5298FD20C24}" type="pres">
      <dgm:prSet presAssocID="{17F115C2-9AF3-430A-B486-C6954D2BEF2D}" presName="compositeSpace" presStyleCnt="0"/>
      <dgm:spPr/>
    </dgm:pt>
    <dgm:pt modelId="{4F262592-A797-4678-ADA0-1C004AB40FB4}" type="pres">
      <dgm:prSet presAssocID="{20765044-24D7-48E5-A788-EB278AAABEBA}" presName="composite" presStyleCnt="0"/>
      <dgm:spPr/>
    </dgm:pt>
    <dgm:pt modelId="{C1DD2A40-EEFF-4ED6-81CE-71FEABB0B6B1}" type="pres">
      <dgm:prSet presAssocID="{20765044-24D7-48E5-A788-EB278AAABEBA}" presName="bgChev" presStyleLbl="node1" presStyleIdx="2" presStyleCnt="4"/>
      <dgm:spPr>
        <a:solidFill>
          <a:schemeClr val="accent6">
            <a:lumMod val="75000"/>
          </a:schemeClr>
        </a:solidFill>
      </dgm:spPr>
    </dgm:pt>
    <dgm:pt modelId="{6E4D4558-8862-4A02-82DC-FD4BE000122E}" type="pres">
      <dgm:prSet presAssocID="{20765044-24D7-48E5-A788-EB278AAABEBA}" presName="txNode" presStyleLbl="fgAcc1" presStyleIdx="2" presStyleCnt="4">
        <dgm:presLayoutVars>
          <dgm:bulletEnabled val="1"/>
        </dgm:presLayoutVars>
      </dgm:prSet>
      <dgm:spPr/>
    </dgm:pt>
    <dgm:pt modelId="{E9DB6CD2-7A72-463B-B8D9-903C1023AB9C}" type="pres">
      <dgm:prSet presAssocID="{72153B94-58F5-450B-B5F6-44061FA6ABBA}" presName="compositeSpace" presStyleCnt="0"/>
      <dgm:spPr/>
    </dgm:pt>
    <dgm:pt modelId="{0B013A3C-7FF0-4382-9ED0-A955A0E5865D}" type="pres">
      <dgm:prSet presAssocID="{EE259396-9DE5-41BE-B30B-9D77A4014CA7}" presName="composite" presStyleCnt="0"/>
      <dgm:spPr/>
    </dgm:pt>
    <dgm:pt modelId="{B2508495-C13A-468A-AE0E-B8ADD5F3B775}" type="pres">
      <dgm:prSet presAssocID="{EE259396-9DE5-41BE-B30B-9D77A4014CA7}" presName="bgChev" presStyleLbl="node1" presStyleIdx="3" presStyleCnt="4"/>
      <dgm:spPr>
        <a:solidFill>
          <a:schemeClr val="accent6">
            <a:lumMod val="75000"/>
          </a:schemeClr>
        </a:solidFill>
      </dgm:spPr>
    </dgm:pt>
    <dgm:pt modelId="{06323220-58B5-4E95-BB57-B18DEC72C06F}" type="pres">
      <dgm:prSet presAssocID="{EE259396-9DE5-41BE-B30B-9D77A4014CA7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4C61C603-1C11-4FF3-99A3-2753B1298798}" srcId="{C43C90BB-99F1-4DC6-93FC-A312B6142420}" destId="{8D45CA26-3F23-42BE-9101-41D04E96AD5F}" srcOrd="0" destOrd="0" parTransId="{4AD3D06F-D521-41A6-A84B-E9819956C3F4}" sibTransId="{E80FAE6B-F875-4C8A-B805-A5A9EC05053A}"/>
    <dgm:cxn modelId="{FCF9DB03-A33A-44E3-A8F8-4500B56D1693}" srcId="{C43C90BB-99F1-4DC6-93FC-A312B6142420}" destId="{20765044-24D7-48E5-A788-EB278AAABEBA}" srcOrd="2" destOrd="0" parTransId="{187EF881-10A8-487D-9046-D1E0BD1F8450}" sibTransId="{72153B94-58F5-450B-B5F6-44061FA6ABBA}"/>
    <dgm:cxn modelId="{E3687C34-1D04-44C2-93CB-A8DF47B4C499}" type="presOf" srcId="{C43C90BB-99F1-4DC6-93FC-A312B6142420}" destId="{0C63264F-AD04-46D2-9929-DDFCE4D5FF65}" srcOrd="0" destOrd="0" presId="urn:microsoft.com/office/officeart/2005/8/layout/chevronAccent+Icon"/>
    <dgm:cxn modelId="{CE5D4C3F-ADCB-4838-9F8B-B98BEA1D84D0}" srcId="{C43C90BB-99F1-4DC6-93FC-A312B6142420}" destId="{43844DA6-62D6-4BFF-BD15-FF19BE1F4754}" srcOrd="1" destOrd="0" parTransId="{34234996-72CA-4050-A3C9-1A83E9A9E49F}" sibTransId="{17F115C2-9AF3-430A-B486-C6954D2BEF2D}"/>
    <dgm:cxn modelId="{7E3D354F-AB05-4EC7-B9E4-5E8E444840A9}" type="presOf" srcId="{20765044-24D7-48E5-A788-EB278AAABEBA}" destId="{6E4D4558-8862-4A02-82DC-FD4BE000122E}" srcOrd="0" destOrd="0" presId="urn:microsoft.com/office/officeart/2005/8/layout/chevronAccent+Icon"/>
    <dgm:cxn modelId="{3573D595-7BCB-4AFB-ABA6-1D4EBAEFD0DB}" type="presOf" srcId="{8D45CA26-3F23-42BE-9101-41D04E96AD5F}" destId="{70BEEB7F-BE99-4611-B4CA-BFA84B271F3E}" srcOrd="0" destOrd="0" presId="urn:microsoft.com/office/officeart/2005/8/layout/chevronAccent+Icon"/>
    <dgm:cxn modelId="{211F6EC7-D3AF-4180-AA56-4B50CA0774BF}" type="presOf" srcId="{EE259396-9DE5-41BE-B30B-9D77A4014CA7}" destId="{06323220-58B5-4E95-BB57-B18DEC72C06F}" srcOrd="0" destOrd="0" presId="urn:microsoft.com/office/officeart/2005/8/layout/chevronAccent+Icon"/>
    <dgm:cxn modelId="{C15AF7DF-7363-438C-B22A-798F04700B04}" srcId="{C43C90BB-99F1-4DC6-93FC-A312B6142420}" destId="{EE259396-9DE5-41BE-B30B-9D77A4014CA7}" srcOrd="3" destOrd="0" parTransId="{0871C1F7-5C95-4516-B0DC-470BA2A6B2DC}" sibTransId="{8336245E-56AD-4B86-BC46-225A4A9FC795}"/>
    <dgm:cxn modelId="{57B622FA-1FA8-4C3C-A59D-76345100D4ED}" type="presOf" srcId="{43844DA6-62D6-4BFF-BD15-FF19BE1F4754}" destId="{0B3D9BB1-BC48-48EB-8222-1185D1F016AD}" srcOrd="0" destOrd="0" presId="urn:microsoft.com/office/officeart/2005/8/layout/chevronAccent+Icon"/>
    <dgm:cxn modelId="{181A23EA-C60F-4434-B41E-10767D46AAF1}" type="presParOf" srcId="{0C63264F-AD04-46D2-9929-DDFCE4D5FF65}" destId="{386E741D-1029-413F-A240-40C390F7A9FD}" srcOrd="0" destOrd="0" presId="urn:microsoft.com/office/officeart/2005/8/layout/chevronAccent+Icon"/>
    <dgm:cxn modelId="{5CBE16B0-E4A7-4065-9BF0-258FF73CC109}" type="presParOf" srcId="{386E741D-1029-413F-A240-40C390F7A9FD}" destId="{B4671341-9489-4A25-8CA3-2F1EF75C6EAE}" srcOrd="0" destOrd="0" presId="urn:microsoft.com/office/officeart/2005/8/layout/chevronAccent+Icon"/>
    <dgm:cxn modelId="{1CC9900C-9948-4CB9-B868-04ACE920B5AB}" type="presParOf" srcId="{386E741D-1029-413F-A240-40C390F7A9FD}" destId="{70BEEB7F-BE99-4611-B4CA-BFA84B271F3E}" srcOrd="1" destOrd="0" presId="urn:microsoft.com/office/officeart/2005/8/layout/chevronAccent+Icon"/>
    <dgm:cxn modelId="{89CBFF43-BEA8-432E-A6A7-A4946C974BA4}" type="presParOf" srcId="{0C63264F-AD04-46D2-9929-DDFCE4D5FF65}" destId="{25050C7F-198A-4B4E-8519-478B52E01E20}" srcOrd="1" destOrd="0" presId="urn:microsoft.com/office/officeart/2005/8/layout/chevronAccent+Icon"/>
    <dgm:cxn modelId="{5180CFD2-4101-41E8-B90D-BA42DDC0B618}" type="presParOf" srcId="{0C63264F-AD04-46D2-9929-DDFCE4D5FF65}" destId="{36E05F47-1E77-4F0C-A57E-12CB65BFFFFC}" srcOrd="2" destOrd="0" presId="urn:microsoft.com/office/officeart/2005/8/layout/chevronAccent+Icon"/>
    <dgm:cxn modelId="{1E292F83-08BF-4399-AEB1-3C49ACFBB685}" type="presParOf" srcId="{36E05F47-1E77-4F0C-A57E-12CB65BFFFFC}" destId="{78C296CB-41D2-4D77-AB0D-92B2AF82B16D}" srcOrd="0" destOrd="0" presId="urn:microsoft.com/office/officeart/2005/8/layout/chevronAccent+Icon"/>
    <dgm:cxn modelId="{779AE714-0E6A-460C-A03F-D9820548D803}" type="presParOf" srcId="{36E05F47-1E77-4F0C-A57E-12CB65BFFFFC}" destId="{0B3D9BB1-BC48-48EB-8222-1185D1F016AD}" srcOrd="1" destOrd="0" presId="urn:microsoft.com/office/officeart/2005/8/layout/chevronAccent+Icon"/>
    <dgm:cxn modelId="{36D9EC9A-257D-4350-98C4-3F4A8EAB8C97}" type="presParOf" srcId="{0C63264F-AD04-46D2-9929-DDFCE4D5FF65}" destId="{89745208-6130-477A-9D01-C5298FD20C24}" srcOrd="3" destOrd="0" presId="urn:microsoft.com/office/officeart/2005/8/layout/chevronAccent+Icon"/>
    <dgm:cxn modelId="{40959D87-532C-4993-B6AB-AB563E129921}" type="presParOf" srcId="{0C63264F-AD04-46D2-9929-DDFCE4D5FF65}" destId="{4F262592-A797-4678-ADA0-1C004AB40FB4}" srcOrd="4" destOrd="0" presId="urn:microsoft.com/office/officeart/2005/8/layout/chevronAccent+Icon"/>
    <dgm:cxn modelId="{553D5DDB-C600-4405-A001-BE2B652F2E4F}" type="presParOf" srcId="{4F262592-A797-4678-ADA0-1C004AB40FB4}" destId="{C1DD2A40-EEFF-4ED6-81CE-71FEABB0B6B1}" srcOrd="0" destOrd="0" presId="urn:microsoft.com/office/officeart/2005/8/layout/chevronAccent+Icon"/>
    <dgm:cxn modelId="{3F4DF3D4-B9EF-402A-8667-788D224A7212}" type="presParOf" srcId="{4F262592-A797-4678-ADA0-1C004AB40FB4}" destId="{6E4D4558-8862-4A02-82DC-FD4BE000122E}" srcOrd="1" destOrd="0" presId="urn:microsoft.com/office/officeart/2005/8/layout/chevronAccent+Icon"/>
    <dgm:cxn modelId="{D62BD936-E038-441E-8808-CA46B30871EE}" type="presParOf" srcId="{0C63264F-AD04-46D2-9929-DDFCE4D5FF65}" destId="{E9DB6CD2-7A72-463B-B8D9-903C1023AB9C}" srcOrd="5" destOrd="0" presId="urn:microsoft.com/office/officeart/2005/8/layout/chevronAccent+Icon"/>
    <dgm:cxn modelId="{2F011F96-659A-4EEF-A74C-2A533D89C4AD}" type="presParOf" srcId="{0C63264F-AD04-46D2-9929-DDFCE4D5FF65}" destId="{0B013A3C-7FF0-4382-9ED0-A955A0E5865D}" srcOrd="6" destOrd="0" presId="urn:microsoft.com/office/officeart/2005/8/layout/chevronAccent+Icon"/>
    <dgm:cxn modelId="{E682B9A4-2788-4FB6-99C6-110C0DFD3837}" type="presParOf" srcId="{0B013A3C-7FF0-4382-9ED0-A955A0E5865D}" destId="{B2508495-C13A-468A-AE0E-B8ADD5F3B775}" srcOrd="0" destOrd="0" presId="urn:microsoft.com/office/officeart/2005/8/layout/chevronAccent+Icon"/>
    <dgm:cxn modelId="{FE0995AF-83B2-414A-9A37-0134D694A51B}" type="presParOf" srcId="{0B013A3C-7FF0-4382-9ED0-A955A0E5865D}" destId="{06323220-58B5-4E95-BB57-B18DEC72C06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REALIZACIJA</a:t>
          </a:r>
          <a:r>
            <a:rPr lang="hr-HR" sz="2400" b="1" baseline="0" dirty="0">
              <a:solidFill>
                <a:schemeClr val="tx1"/>
              </a:solidFill>
            </a:rPr>
            <a:t> PRIHVAĆENIH PRIJAVA</a:t>
          </a:r>
          <a:endParaRPr lang="hr-HR" sz="2400" b="1" dirty="0">
            <a:solidFill>
              <a:schemeClr val="tx1"/>
            </a:solidFill>
          </a:endParaRP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2084C354-E500-4162-9F41-A4D320B8DB65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2000" dirty="0"/>
            <a:t>Sklapanje ugovora - korisnik prihvaća uvjete - obvezuje se uložiti vlastita sredstva u provedbu Projekta</a:t>
          </a:r>
        </a:p>
      </dgm:t>
    </dgm:pt>
    <dgm:pt modelId="{F756CDBE-3C02-47B9-AF88-3BFA1416FB80}" type="parTrans" cxnId="{D00E07A7-64E8-44D8-B3F4-4354A4427C7C}">
      <dgm:prSet/>
      <dgm:spPr/>
      <dgm:t>
        <a:bodyPr/>
        <a:lstStyle/>
        <a:p>
          <a:endParaRPr lang="hr-HR"/>
        </a:p>
      </dgm:t>
    </dgm:pt>
    <dgm:pt modelId="{C3B4393E-9CAF-46DE-B46C-5C6B11D03BD3}" type="sibTrans" cxnId="{D00E07A7-64E8-44D8-B3F4-4354A4427C7C}">
      <dgm:prSet/>
      <dgm:spPr/>
      <dgm:t>
        <a:bodyPr/>
        <a:lstStyle/>
        <a:p>
          <a:endParaRPr lang="hr-HR"/>
        </a:p>
      </dgm:t>
    </dgm:pt>
    <dgm:pt modelId="{C92B3827-71CF-4B4F-9968-E21809510583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2000" b="1" dirty="0"/>
            <a:t>Isplata sredstava jednokratno - </a:t>
          </a:r>
          <a:r>
            <a:rPr lang="pl-PL" sz="2000" dirty="0"/>
            <a:t>30 dana od zaprimanja potpune dokumentacije</a:t>
          </a:r>
          <a:endParaRPr lang="hr-HR" sz="2000" dirty="0"/>
        </a:p>
      </dgm:t>
    </dgm:pt>
    <dgm:pt modelId="{C5C3E16D-368B-404F-886A-AF62C4E999CC}" type="parTrans" cxnId="{74A56CCD-0A2F-4CA4-BC47-B8ABE37D8B42}">
      <dgm:prSet/>
      <dgm:spPr/>
      <dgm:t>
        <a:bodyPr/>
        <a:lstStyle/>
        <a:p>
          <a:endParaRPr lang="hr-HR"/>
        </a:p>
      </dgm:t>
    </dgm:pt>
    <dgm:pt modelId="{B4D69911-D76D-471F-B71A-CF4B56924DC0}" type="sibTrans" cxnId="{74A56CCD-0A2F-4CA4-BC47-B8ABE37D8B42}">
      <dgm:prSet/>
      <dgm:spPr/>
      <dgm:t>
        <a:bodyPr/>
        <a:lstStyle/>
        <a:p>
          <a:endParaRPr lang="hr-HR"/>
        </a:p>
      </dgm:t>
    </dgm:pt>
    <dgm:pt modelId="{860222C0-16A5-45C7-995C-73EA979D846B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2000" b="1" dirty="0"/>
            <a:t>Razdoblje prihvatljivosti troškova -  </a:t>
          </a:r>
          <a:r>
            <a:rPr lang="hr-HR" sz="2000" b="0" dirty="0"/>
            <a:t>od </a:t>
          </a:r>
          <a:r>
            <a:rPr lang="hr-HR" sz="2000" dirty="0"/>
            <a:t>objave Poziva (za trošak izrade glavnog projekta od 24. rujna 2020.) - završava u roku </a:t>
          </a:r>
          <a:r>
            <a:rPr lang="hr-HR" sz="2000" b="1" dirty="0"/>
            <a:t>18 </a:t>
          </a:r>
          <a:r>
            <a:rPr lang="pl-PL" sz="2000" b="1" dirty="0"/>
            <a:t>mjeseci od dana zaprimanja odluke i ugovora </a:t>
          </a:r>
          <a:r>
            <a:rPr lang="pl-PL" sz="2000" dirty="0"/>
            <a:t>od strane korisnika</a:t>
          </a:r>
          <a:endParaRPr lang="hr-HR" sz="2000" dirty="0"/>
        </a:p>
      </dgm:t>
    </dgm:pt>
    <dgm:pt modelId="{37AC7FD5-F232-41D2-B218-DB809A39B7FF}" type="parTrans" cxnId="{1B811AA7-E459-4BF5-9332-0BAE7FBD8C09}">
      <dgm:prSet/>
      <dgm:spPr/>
      <dgm:t>
        <a:bodyPr/>
        <a:lstStyle/>
        <a:p>
          <a:endParaRPr lang="hr-HR"/>
        </a:p>
      </dgm:t>
    </dgm:pt>
    <dgm:pt modelId="{1B5C04EA-FC8F-400F-A9C1-BAA5EE14D182}" type="sibTrans" cxnId="{1B811AA7-E459-4BF5-9332-0BAE7FBD8C09}">
      <dgm:prSet/>
      <dgm:spPr/>
      <dgm:t>
        <a:bodyPr/>
        <a:lstStyle/>
        <a:p>
          <a:endParaRPr lang="hr-HR"/>
        </a:p>
      </dgm:t>
    </dgm:pt>
    <dgm:pt modelId="{3125E58E-D3A6-4F9D-9163-AA62605CE7D9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r-HR" sz="2000" b="1" dirty="0"/>
            <a:t>BITNO: </a:t>
          </a:r>
          <a:r>
            <a:rPr lang="hr-HR" sz="2000" dirty="0"/>
            <a:t>Unutar razdoblja prihvatljivosti moraju nastati i biti plaćeni svi troškovi!</a:t>
          </a:r>
        </a:p>
      </dgm:t>
    </dgm:pt>
    <dgm:pt modelId="{705CA3E8-9586-4B1A-8448-698CC781EFB9}" type="parTrans" cxnId="{5AFAB6F1-DDCB-46FA-8995-A255D6B2EDDF}">
      <dgm:prSet/>
      <dgm:spPr/>
      <dgm:t>
        <a:bodyPr/>
        <a:lstStyle/>
        <a:p>
          <a:endParaRPr lang="hr-HR"/>
        </a:p>
      </dgm:t>
    </dgm:pt>
    <dgm:pt modelId="{D1E6B27A-3C50-47DE-8302-116B79F953C9}" type="sibTrans" cxnId="{5AFAB6F1-DDCB-46FA-8995-A255D6B2EDDF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8CD88F2A-4F57-42A7-B84C-92D767D03212}" type="pres">
      <dgm:prSet presAssocID="{878D43BB-001B-458F-BABE-ED4E849941EF}" presName="parentLin" presStyleCnt="0"/>
      <dgm:spPr/>
    </dgm:pt>
    <dgm:pt modelId="{2D2C6B94-6C94-4113-8CC2-0A2F4B5DEBAC}" type="pres">
      <dgm:prSet presAssocID="{878D43BB-001B-458F-BABE-ED4E849941EF}" presName="parentLeftMargin" presStyleLbl="node1" presStyleIdx="0" presStyleCnt="1"/>
      <dgm:spPr/>
    </dgm:pt>
    <dgm:pt modelId="{FA6466AF-9464-4D44-BE93-EB1730B3CF94}" type="pres">
      <dgm:prSet presAssocID="{878D43BB-001B-458F-BABE-ED4E849941EF}" presName="parentText" presStyleLbl="node1" presStyleIdx="0" presStyleCnt="1" custScaleY="41280" custLinFactNeighborX="-53125" custLinFactNeighborY="-8781">
        <dgm:presLayoutVars>
          <dgm:chMax val="0"/>
          <dgm:bulletEnabled val="1"/>
        </dgm:presLayoutVars>
      </dgm:prSet>
      <dgm:spPr/>
    </dgm:pt>
    <dgm:pt modelId="{A6A81046-2B3D-4120-896B-8753B107EAF2}" type="pres">
      <dgm:prSet presAssocID="{878D43BB-001B-458F-BABE-ED4E849941EF}" presName="negativeSpace" presStyleCnt="0"/>
      <dgm:spPr/>
    </dgm:pt>
    <dgm:pt modelId="{66D9607D-7B65-449D-9F67-9157E683FEB8}" type="pres">
      <dgm:prSet presAssocID="{878D43BB-001B-458F-BABE-ED4E849941E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512251A-4BE2-4A8C-AF8A-3BAE2684B4BA}" type="presOf" srcId="{878D43BB-001B-458F-BABE-ED4E849941EF}" destId="{FA6466AF-9464-4D44-BE93-EB1730B3CF94}" srcOrd="1" destOrd="0" presId="urn:microsoft.com/office/officeart/2005/8/layout/list1"/>
    <dgm:cxn modelId="{E7F2C91A-5751-4663-95B4-79524711A9FF}" type="presOf" srcId="{878D43BB-001B-458F-BABE-ED4E849941EF}" destId="{2D2C6B94-6C94-4113-8CC2-0A2F4B5DEBAC}" srcOrd="0" destOrd="0" presId="urn:microsoft.com/office/officeart/2005/8/layout/list1"/>
    <dgm:cxn modelId="{C1452B29-6928-4582-ACC0-D2FA6C7920B4}" srcId="{0505786C-DED9-4E30-BFB4-CAEAAAC3B6C7}" destId="{878D43BB-001B-458F-BABE-ED4E849941EF}" srcOrd="0" destOrd="0" parTransId="{BDD0887C-4CCB-4F70-9FA6-B034DBE7BAFE}" sibTransId="{BBDA72FA-011F-4FD7-B4B3-43458F24ED95}"/>
    <dgm:cxn modelId="{462BD9A1-A687-46FD-A070-7EE1340CBF8F}" type="presOf" srcId="{C92B3827-71CF-4B4F-9968-E21809510583}" destId="{66D9607D-7B65-449D-9F67-9157E683FEB8}" srcOrd="0" destOrd="1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9BCAB7A4-E06D-4FCB-B6CA-ABE11BFEB7F1}" type="presOf" srcId="{3125E58E-D3A6-4F9D-9163-AA62605CE7D9}" destId="{66D9607D-7B65-449D-9F67-9157E683FEB8}" srcOrd="0" destOrd="3" presId="urn:microsoft.com/office/officeart/2005/8/layout/list1"/>
    <dgm:cxn modelId="{D00E07A7-64E8-44D8-B3F4-4354A4427C7C}" srcId="{878D43BB-001B-458F-BABE-ED4E849941EF}" destId="{2084C354-E500-4162-9F41-A4D320B8DB65}" srcOrd="0" destOrd="0" parTransId="{F756CDBE-3C02-47B9-AF88-3BFA1416FB80}" sibTransId="{C3B4393E-9CAF-46DE-B46C-5C6B11D03BD3}"/>
    <dgm:cxn modelId="{1B811AA7-E459-4BF5-9332-0BAE7FBD8C09}" srcId="{878D43BB-001B-458F-BABE-ED4E849941EF}" destId="{860222C0-16A5-45C7-995C-73EA979D846B}" srcOrd="2" destOrd="0" parTransId="{37AC7FD5-F232-41D2-B218-DB809A39B7FF}" sibTransId="{1B5C04EA-FC8F-400F-A9C1-BAA5EE14D182}"/>
    <dgm:cxn modelId="{74A56CCD-0A2F-4CA4-BC47-B8ABE37D8B42}" srcId="{878D43BB-001B-458F-BABE-ED4E849941EF}" destId="{C92B3827-71CF-4B4F-9968-E21809510583}" srcOrd="1" destOrd="0" parTransId="{C5C3E16D-368B-404F-886A-AF62C4E999CC}" sibTransId="{B4D69911-D76D-471F-B71A-CF4B56924DC0}"/>
    <dgm:cxn modelId="{3271D6D6-B07D-482F-86C9-FABA8B59E6F3}" type="presOf" srcId="{2084C354-E500-4162-9F41-A4D320B8DB65}" destId="{66D9607D-7B65-449D-9F67-9157E683FEB8}" srcOrd="0" destOrd="0" presId="urn:microsoft.com/office/officeart/2005/8/layout/list1"/>
    <dgm:cxn modelId="{1D1867E5-C2EA-48EE-A1A8-3A5EC90AD052}" type="presOf" srcId="{860222C0-16A5-45C7-995C-73EA979D846B}" destId="{66D9607D-7B65-449D-9F67-9157E683FEB8}" srcOrd="0" destOrd="2" presId="urn:microsoft.com/office/officeart/2005/8/layout/list1"/>
    <dgm:cxn modelId="{5AFAB6F1-DDCB-46FA-8995-A255D6B2EDDF}" srcId="{878D43BB-001B-458F-BABE-ED4E849941EF}" destId="{3125E58E-D3A6-4F9D-9163-AA62605CE7D9}" srcOrd="3" destOrd="0" parTransId="{705CA3E8-9586-4B1A-8448-698CC781EFB9}" sibTransId="{D1E6B27A-3C50-47DE-8302-116B79F953C9}"/>
    <dgm:cxn modelId="{197F30C3-B8B3-4069-8B33-E3612EA356BE}" type="presParOf" srcId="{F86AF525-757D-4BE3-9A23-EB4DC7B78765}" destId="{8CD88F2A-4F57-42A7-B84C-92D767D03212}" srcOrd="0" destOrd="0" presId="urn:microsoft.com/office/officeart/2005/8/layout/list1"/>
    <dgm:cxn modelId="{0AE7F4A3-FF80-47BD-B170-91147FD51AB1}" type="presParOf" srcId="{8CD88F2A-4F57-42A7-B84C-92D767D03212}" destId="{2D2C6B94-6C94-4113-8CC2-0A2F4B5DEBAC}" srcOrd="0" destOrd="0" presId="urn:microsoft.com/office/officeart/2005/8/layout/list1"/>
    <dgm:cxn modelId="{E25552C3-05ED-4FF6-9D54-A7BDBF06864E}" type="presParOf" srcId="{8CD88F2A-4F57-42A7-B84C-92D767D03212}" destId="{FA6466AF-9464-4D44-BE93-EB1730B3CF94}" srcOrd="1" destOrd="0" presId="urn:microsoft.com/office/officeart/2005/8/layout/list1"/>
    <dgm:cxn modelId="{F054AD5E-532C-4E4A-A4D0-A05652B995D2}" type="presParOf" srcId="{F86AF525-757D-4BE3-9A23-EB4DC7B78765}" destId="{A6A81046-2B3D-4120-896B-8753B107EAF2}" srcOrd="1" destOrd="0" presId="urn:microsoft.com/office/officeart/2005/8/layout/list1"/>
    <dgm:cxn modelId="{AF8BEF5A-A042-4CC2-9EDC-B127ED9F0F2D}" type="presParOf" srcId="{F86AF525-757D-4BE3-9A23-EB4DC7B78765}" destId="{66D9607D-7B65-449D-9F67-9157E683FEB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1F352-7933-4C82-AA34-ABD90E91BDFB}">
      <dsp:nvSpPr>
        <dsp:cNvPr id="0" name=""/>
        <dsp:cNvSpPr/>
      </dsp:nvSpPr>
      <dsp:spPr>
        <a:xfrm>
          <a:off x="0" y="0"/>
          <a:ext cx="10515600" cy="636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Fond za zaštitu okoliša i energetsku učinkovitost</a:t>
          </a:r>
          <a:r>
            <a:rPr lang="hr-HR" sz="1600" kern="1200" dirty="0">
              <a:solidFill>
                <a:schemeClr val="tx1"/>
              </a:solidFill>
            </a:rPr>
            <a:t> – tijelo nadležno  za Poziv</a:t>
          </a:r>
        </a:p>
      </dsp:txBody>
      <dsp:txXfrm>
        <a:off x="31070" y="31070"/>
        <a:ext cx="10453460" cy="574340"/>
      </dsp:txXfrm>
    </dsp:sp>
    <dsp:sp modelId="{82D22716-DF57-4C9A-AF0A-EA359465CF23}">
      <dsp:nvSpPr>
        <dsp:cNvPr id="0" name=""/>
        <dsp:cNvSpPr/>
      </dsp:nvSpPr>
      <dsp:spPr>
        <a:xfrm>
          <a:off x="0" y="648075"/>
          <a:ext cx="10515600" cy="63648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Predmet Poziva </a:t>
          </a:r>
          <a:r>
            <a:rPr lang="hr-HR" sz="1600" kern="1200" dirty="0">
              <a:solidFill>
                <a:schemeClr val="tx1"/>
              </a:solidFill>
            </a:rPr>
            <a:t>– dodjela sredstava za sufinanciranje projekata korištenja OIE za vlastitu potrošnju - mjera ugradnje sustava za korištenje OIE sukladno Tehničkim uvjetima</a:t>
          </a:r>
        </a:p>
      </dsp:txBody>
      <dsp:txXfrm>
        <a:off x="31070" y="679145"/>
        <a:ext cx="10453460" cy="574340"/>
      </dsp:txXfrm>
    </dsp:sp>
    <dsp:sp modelId="{4F8C7359-CDAC-4353-A207-294953201133}">
      <dsp:nvSpPr>
        <dsp:cNvPr id="0" name=""/>
        <dsp:cNvSpPr/>
      </dsp:nvSpPr>
      <dsp:spPr>
        <a:xfrm>
          <a:off x="0" y="1298790"/>
          <a:ext cx="10515600" cy="636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Popisi mjera </a:t>
          </a:r>
          <a:r>
            <a:rPr lang="hr-HR" sz="1600" b="0" kern="1200" dirty="0">
              <a:solidFill>
                <a:schemeClr val="tx1"/>
              </a:solidFill>
            </a:rPr>
            <a:t>prikazani su u Tehničkim uvjetima (Prilog 1. Poziva)</a:t>
          </a:r>
        </a:p>
      </dsp:txBody>
      <dsp:txXfrm>
        <a:off x="31070" y="1329860"/>
        <a:ext cx="10453460" cy="574340"/>
      </dsp:txXfrm>
    </dsp:sp>
    <dsp:sp modelId="{B469FB10-3147-4570-AA13-D56CFD77367F}">
      <dsp:nvSpPr>
        <dsp:cNvPr id="0" name=""/>
        <dsp:cNvSpPr/>
      </dsp:nvSpPr>
      <dsp:spPr>
        <a:xfrm>
          <a:off x="0" y="2016222"/>
          <a:ext cx="10515600" cy="63648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Lokacija</a:t>
          </a:r>
          <a:r>
            <a:rPr lang="hr-HR" sz="1600" b="0" kern="1200" dirty="0">
              <a:solidFill>
                <a:schemeClr val="tx1"/>
              </a:solidFill>
            </a:rPr>
            <a:t> – skup </a:t>
          </a:r>
          <a:r>
            <a:rPr lang="hr-HR" sz="1600" b="1" kern="1200" dirty="0">
              <a:solidFill>
                <a:schemeClr val="tx1"/>
              </a:solidFill>
            </a:rPr>
            <a:t>postojećih građevina </a:t>
          </a:r>
          <a:r>
            <a:rPr lang="hr-HR" sz="1600" b="0" kern="1200" dirty="0">
              <a:solidFill>
                <a:schemeClr val="tx1"/>
              </a:solidFill>
            </a:rPr>
            <a:t>na kojima se ugrađuju sustavi za korištenje OIE/u kojima se troši energija iz ugrađenih sustava za OIE -Moguća je provedba mjera na </a:t>
          </a:r>
          <a:r>
            <a:rPr lang="hr-HR" sz="1600" b="1" kern="1200" dirty="0">
              <a:solidFill>
                <a:schemeClr val="tx1"/>
              </a:solidFill>
            </a:rPr>
            <a:t>jednoj ili više lokacija-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31070" y="2047292"/>
        <a:ext cx="10453460" cy="574340"/>
      </dsp:txXfrm>
    </dsp:sp>
    <dsp:sp modelId="{2DA6036B-4623-424C-8F01-7380839B8DBF}">
      <dsp:nvSpPr>
        <dsp:cNvPr id="0" name=""/>
        <dsp:cNvSpPr/>
      </dsp:nvSpPr>
      <dsp:spPr>
        <a:xfrm>
          <a:off x="0" y="2669814"/>
          <a:ext cx="10515600" cy="6364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Građevina</a:t>
          </a:r>
          <a:r>
            <a:rPr lang="hr-HR" sz="1600" kern="1200" dirty="0">
              <a:solidFill>
                <a:schemeClr val="tx1"/>
              </a:solidFill>
            </a:rPr>
            <a:t> – izgrađena temeljem građevinske dozvole ili drugog akta sukladno Zakonu o gradnji i svaka druga koja je s njom izjednačena</a:t>
          </a:r>
        </a:p>
      </dsp:txBody>
      <dsp:txXfrm>
        <a:off x="31070" y="2700884"/>
        <a:ext cx="10453460" cy="574340"/>
      </dsp:txXfrm>
    </dsp:sp>
    <dsp:sp modelId="{30BC19EE-15CB-460D-B1C1-21D8794FBB2D}">
      <dsp:nvSpPr>
        <dsp:cNvPr id="0" name=""/>
        <dsp:cNvSpPr/>
      </dsp:nvSpPr>
      <dsp:spPr>
        <a:xfrm>
          <a:off x="0" y="3335500"/>
          <a:ext cx="10515600" cy="63648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Predmet poziva </a:t>
          </a:r>
          <a:r>
            <a:rPr lang="hr-HR" sz="1600" b="1" kern="1200" dirty="0">
              <a:solidFill>
                <a:schemeClr val="tx1"/>
              </a:solidFill>
            </a:rPr>
            <a:t>nije </a:t>
          </a:r>
          <a:r>
            <a:rPr lang="hr-HR" sz="1600" kern="1200" dirty="0">
              <a:solidFill>
                <a:schemeClr val="tx1"/>
              </a:solidFill>
            </a:rPr>
            <a:t>sufinanciranje sustava za korištenje OIE na građevine oštećene u potresu!</a:t>
          </a:r>
        </a:p>
      </dsp:txBody>
      <dsp:txXfrm>
        <a:off x="31070" y="3366570"/>
        <a:ext cx="1045346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62C4E-4A6A-4046-84AC-60FE17429227}">
      <dsp:nvSpPr>
        <dsp:cNvPr id="0" name=""/>
        <dsp:cNvSpPr/>
      </dsp:nvSpPr>
      <dsp:spPr>
        <a:xfrm>
          <a:off x="2877814" y="2956482"/>
          <a:ext cx="2194560" cy="219456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UKUPNO RASPOLOŽIV IZNOS 100.000.000,00 HRK</a:t>
          </a:r>
        </a:p>
      </dsp:txBody>
      <dsp:txXfrm>
        <a:off x="3199200" y="3277868"/>
        <a:ext cx="1551788" cy="1551788"/>
      </dsp:txXfrm>
    </dsp:sp>
    <dsp:sp modelId="{253B7960-C7DF-4916-91F8-FC4294DF0623}">
      <dsp:nvSpPr>
        <dsp:cNvPr id="0" name=""/>
        <dsp:cNvSpPr/>
      </dsp:nvSpPr>
      <dsp:spPr>
        <a:xfrm rot="12962214">
          <a:off x="1540837" y="2561531"/>
          <a:ext cx="1626006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ACD3B-6A84-4294-81A0-D5E143BE9333}">
      <dsp:nvSpPr>
        <dsp:cNvPr id="0" name=""/>
        <dsp:cNvSpPr/>
      </dsp:nvSpPr>
      <dsp:spPr>
        <a:xfrm>
          <a:off x="653998" y="1562028"/>
          <a:ext cx="2084832" cy="166786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Max 70.000,00 HRK po lokaciji za izradu glavnog projekta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(do 40% opravdanih troškova)</a:t>
          </a:r>
        </a:p>
      </dsp:txBody>
      <dsp:txXfrm>
        <a:off x="702848" y="1610878"/>
        <a:ext cx="1987132" cy="1570165"/>
      </dsp:txXfrm>
    </dsp:sp>
    <dsp:sp modelId="{E1424B5E-1CDF-4E2A-AD7F-2B193F6F1D97}">
      <dsp:nvSpPr>
        <dsp:cNvPr id="0" name=""/>
        <dsp:cNvSpPr/>
      </dsp:nvSpPr>
      <dsp:spPr>
        <a:xfrm rot="16305712">
          <a:off x="3156753" y="2128506"/>
          <a:ext cx="1695684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D3B83-ED58-4A00-AD78-2D5667BEAD9C}">
      <dsp:nvSpPr>
        <dsp:cNvPr id="0" name=""/>
        <dsp:cNvSpPr/>
      </dsp:nvSpPr>
      <dsp:spPr>
        <a:xfrm>
          <a:off x="2623839" y="-326505"/>
          <a:ext cx="2880320" cy="297995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Za ugradnju sustava za korištenje OIE: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400" kern="1200" dirty="0">
              <a:solidFill>
                <a:schemeClr val="tx1"/>
              </a:solidFill>
            </a:rPr>
            <a:t>-do 80% opravdanih troškova  </a:t>
          </a:r>
          <a:r>
            <a:rPr lang="pl-PL" sz="1400" kern="1200" dirty="0">
              <a:solidFill>
                <a:schemeClr val="tx1"/>
              </a:solidFill>
            </a:rPr>
            <a:t>za lokacije na područjima posebne državne skrbi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-do do 60% opravdanih troškova radova za lokacije na brdsko-planinskim područjima i drugoj skupini otoka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- do 40% opravdanih troškova radova za  lokacije na ostalim područjima </a:t>
          </a:r>
          <a:r>
            <a:rPr lang="hr-HR" sz="1400" kern="1200" dirty="0">
              <a:solidFill>
                <a:schemeClr val="tx1"/>
              </a:solidFill>
            </a:rPr>
            <a:t>RH</a:t>
          </a:r>
        </a:p>
      </dsp:txBody>
      <dsp:txXfrm>
        <a:off x="2708201" y="-242143"/>
        <a:ext cx="2711596" cy="2811234"/>
      </dsp:txXfrm>
    </dsp:sp>
    <dsp:sp modelId="{68700EDA-DCF4-4C6C-9BAF-16A28F63507A}">
      <dsp:nvSpPr>
        <dsp:cNvPr id="0" name=""/>
        <dsp:cNvSpPr/>
      </dsp:nvSpPr>
      <dsp:spPr>
        <a:xfrm rot="19559156">
          <a:off x="4818834" y="2576519"/>
          <a:ext cx="1763628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59E92-ED87-4507-8C47-D9044D0CB705}">
      <dsp:nvSpPr>
        <dsp:cNvPr id="0" name=""/>
        <dsp:cNvSpPr/>
      </dsp:nvSpPr>
      <dsp:spPr>
        <a:xfrm>
          <a:off x="5389169" y="1562028"/>
          <a:ext cx="2084832" cy="1667865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Max 56.000,00 HRK za stručni nadzor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1"/>
              </a:solidFill>
            </a:rPr>
            <a:t>(do 40% opravdanih troškova)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/>
        </a:p>
      </dsp:txBody>
      <dsp:txXfrm>
        <a:off x="5438019" y="1610878"/>
        <a:ext cx="1987132" cy="1570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8F91E-CA56-4BC7-AF82-9B47C76B809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7870F-832E-43F0-BCEE-7A97864B01FA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 dirty="0"/>
            <a:t>Opravdani troškovi</a:t>
          </a:r>
        </a:p>
      </dsp:txBody>
      <dsp:txXfrm>
        <a:off x="0" y="0"/>
        <a:ext cx="2103120" cy="4351338"/>
      </dsp:txXfrm>
    </dsp:sp>
    <dsp:sp modelId="{9D6C76E1-0409-4446-AFB9-A024DA41095C}">
      <dsp:nvSpPr>
        <dsp:cNvPr id="0" name=""/>
        <dsp:cNvSpPr/>
      </dsp:nvSpPr>
      <dsp:spPr>
        <a:xfrm>
          <a:off x="2260854" y="67989"/>
          <a:ext cx="8254746" cy="135979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r-HR" sz="2700" b="1" kern="1200" dirty="0"/>
            <a:t>Izvođenje radova </a:t>
          </a:r>
          <a:r>
            <a:rPr lang="hr-HR" sz="2700" b="0" kern="1200" dirty="0"/>
            <a:t>(nabava i ugradnja sustava i opreme)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PDV</a:t>
          </a:r>
          <a:r>
            <a:rPr lang="hr-HR" sz="2700" b="0" kern="1200" dirty="0"/>
            <a:t> – prihvatljiv trošak (ako nije povrativ)</a:t>
          </a:r>
        </a:p>
      </dsp:txBody>
      <dsp:txXfrm>
        <a:off x="2260854" y="67989"/>
        <a:ext cx="8254746" cy="1359793"/>
      </dsp:txXfrm>
    </dsp:sp>
    <dsp:sp modelId="{31838981-430C-4325-B7CC-165FE4EA0EB4}">
      <dsp:nvSpPr>
        <dsp:cNvPr id="0" name=""/>
        <dsp:cNvSpPr/>
      </dsp:nvSpPr>
      <dsp:spPr>
        <a:xfrm>
          <a:off x="2103120" y="142778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6F922-508B-4538-A4F6-7E3EB1DB991B}">
      <dsp:nvSpPr>
        <dsp:cNvPr id="0" name=""/>
        <dsp:cNvSpPr/>
      </dsp:nvSpPr>
      <dsp:spPr>
        <a:xfrm>
          <a:off x="2260854" y="1495772"/>
          <a:ext cx="8254746" cy="13597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Izrada glavnog projekta </a:t>
          </a:r>
          <a:r>
            <a:rPr lang="hr-HR" sz="2700" kern="1200" dirty="0"/>
            <a:t>(najviše 15% iznosa opravdanog troška provedbe mjere za koju je glavnim projektom izrađeno tehničko rješenje) </a:t>
          </a:r>
        </a:p>
      </dsp:txBody>
      <dsp:txXfrm>
        <a:off x="2260854" y="1495772"/>
        <a:ext cx="8254746" cy="1359793"/>
      </dsp:txXfrm>
    </dsp:sp>
    <dsp:sp modelId="{EA85030F-C8E3-4293-879F-BC36C0C4AFF3}">
      <dsp:nvSpPr>
        <dsp:cNvPr id="0" name=""/>
        <dsp:cNvSpPr/>
      </dsp:nvSpPr>
      <dsp:spPr>
        <a:xfrm>
          <a:off x="2103120" y="285556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A159F-86D0-4A88-B9B5-DD1EB67554ED}">
      <dsp:nvSpPr>
        <dsp:cNvPr id="0" name=""/>
        <dsp:cNvSpPr/>
      </dsp:nvSpPr>
      <dsp:spPr>
        <a:xfrm>
          <a:off x="2260854" y="2923555"/>
          <a:ext cx="8254746" cy="135979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Provedba stručnog nadzora </a:t>
          </a:r>
          <a:r>
            <a:rPr lang="hr-HR" sz="2700" kern="1200" dirty="0"/>
            <a:t>(najviše 15% iznosa opravdanog troška provedbe mjere za koju se provodi stručni nadzor građenja)</a:t>
          </a:r>
        </a:p>
      </dsp:txBody>
      <dsp:txXfrm>
        <a:off x="2260854" y="2923555"/>
        <a:ext cx="8254746" cy="1359793"/>
      </dsp:txXfrm>
    </dsp:sp>
    <dsp:sp modelId="{766B564D-2CFD-4135-8287-08693D7C3911}">
      <dsp:nvSpPr>
        <dsp:cNvPr id="0" name=""/>
        <dsp:cNvSpPr/>
      </dsp:nvSpPr>
      <dsp:spPr>
        <a:xfrm>
          <a:off x="2103120" y="428334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12A0B-A974-4BB6-B4B6-5B91E5030447}">
      <dsp:nvSpPr>
        <dsp:cNvPr id="0" name=""/>
        <dsp:cNvSpPr/>
      </dsp:nvSpPr>
      <dsp:spPr>
        <a:xfrm rot="5400000">
          <a:off x="-176238" y="180562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Dostava dokumentacije</a:t>
          </a:r>
        </a:p>
      </dsp:txBody>
      <dsp:txXfrm rot="-5400000">
        <a:off x="1" y="415548"/>
        <a:ext cx="822447" cy="352477"/>
      </dsp:txXfrm>
    </dsp:sp>
    <dsp:sp modelId="{19B093BC-4FEA-4872-A126-8AEC57BEBBD7}">
      <dsp:nvSpPr>
        <dsp:cNvPr id="0" name=""/>
        <dsp:cNvSpPr/>
      </dsp:nvSpPr>
      <dsp:spPr>
        <a:xfrm rot="5400000">
          <a:off x="4093172" y="-3270725"/>
          <a:ext cx="764102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Dostavom obvezne dokumentacije na prijenosnom uređaju za (npr. USB) putem pošte ili osobnom dostavom na adresu Fonda</a:t>
          </a:r>
        </a:p>
      </dsp:txBody>
      <dsp:txXfrm rot="-5400000">
        <a:off x="822447" y="37300"/>
        <a:ext cx="7268252" cy="689502"/>
      </dsp:txXfrm>
    </dsp:sp>
    <dsp:sp modelId="{84C973C8-AF17-400F-B949-6FA3345C36AA}">
      <dsp:nvSpPr>
        <dsp:cNvPr id="0" name=""/>
        <dsp:cNvSpPr/>
      </dsp:nvSpPr>
      <dsp:spPr>
        <a:xfrm rot="5400000">
          <a:off x="-176238" y="1239336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Podnošenje prijava</a:t>
          </a:r>
        </a:p>
      </dsp:txBody>
      <dsp:txXfrm rot="-5400000">
        <a:off x="1" y="1474322"/>
        <a:ext cx="822447" cy="352477"/>
      </dsp:txXfrm>
    </dsp:sp>
    <dsp:sp modelId="{0EE3DE05-3279-4782-A2B2-8B33C8321BA9}">
      <dsp:nvSpPr>
        <dsp:cNvPr id="0" name=""/>
        <dsp:cNvSpPr/>
      </dsp:nvSpPr>
      <dsp:spPr>
        <a:xfrm rot="5400000">
          <a:off x="4093373" y="-2207828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Podnošenje prijava na Poziv od 25. travnja 2022. od 9:00h</a:t>
          </a:r>
        </a:p>
      </dsp:txBody>
      <dsp:txXfrm rot="-5400000">
        <a:off x="822448" y="1100378"/>
        <a:ext cx="7268271" cy="689138"/>
      </dsp:txXfrm>
    </dsp:sp>
    <dsp:sp modelId="{96CFC8B1-016C-433E-BEE0-6510A298EE8B}">
      <dsp:nvSpPr>
        <dsp:cNvPr id="0" name=""/>
        <dsp:cNvSpPr/>
      </dsp:nvSpPr>
      <dsp:spPr>
        <a:xfrm rot="5400000">
          <a:off x="-176238" y="2298109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0" kern="1200" dirty="0"/>
            <a:t>Trajanje poziva</a:t>
          </a:r>
        </a:p>
      </dsp:txBody>
      <dsp:txXfrm rot="-5400000">
        <a:off x="1" y="2533095"/>
        <a:ext cx="822447" cy="352477"/>
      </dsp:txXfrm>
    </dsp:sp>
    <dsp:sp modelId="{68F747BB-4398-4270-8D77-61E34488EF3B}">
      <dsp:nvSpPr>
        <dsp:cNvPr id="0" name=""/>
        <dsp:cNvSpPr/>
      </dsp:nvSpPr>
      <dsp:spPr>
        <a:xfrm rot="5400000">
          <a:off x="4093373" y="-1149054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Poziv traje do isteka kalendarske godine ili do iskorištenja sredstava</a:t>
          </a:r>
        </a:p>
      </dsp:txBody>
      <dsp:txXfrm rot="-5400000">
        <a:off x="822448" y="2159152"/>
        <a:ext cx="7268271" cy="689138"/>
      </dsp:txXfrm>
    </dsp:sp>
    <dsp:sp modelId="{6C6745AF-3FFA-4A66-B7D6-47965E7A17CF}">
      <dsp:nvSpPr>
        <dsp:cNvPr id="0" name=""/>
        <dsp:cNvSpPr/>
      </dsp:nvSpPr>
      <dsp:spPr>
        <a:xfrm rot="5400000">
          <a:off x="-176238" y="3356883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Mogućnost Fonda</a:t>
          </a:r>
        </a:p>
      </dsp:txBody>
      <dsp:txXfrm rot="-5400000">
        <a:off x="1" y="3591869"/>
        <a:ext cx="822447" cy="352477"/>
      </dsp:txXfrm>
    </dsp:sp>
    <dsp:sp modelId="{062ABD3D-A7B7-41DA-938F-BA4C92369C51}">
      <dsp:nvSpPr>
        <dsp:cNvPr id="0" name=""/>
        <dsp:cNvSpPr/>
      </dsp:nvSpPr>
      <dsp:spPr>
        <a:xfrm rot="5400000">
          <a:off x="4093373" y="-90281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Mogućnost privremenog zatvaranja Poziva i njegovog ponovnog otvaranja, ovisno o iznosu raspoloživih financijskih sredstava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700" kern="1200" dirty="0"/>
        </a:p>
      </dsp:txBody>
      <dsp:txXfrm rot="-5400000">
        <a:off x="822448" y="3217925"/>
        <a:ext cx="7268271" cy="689138"/>
      </dsp:txXfrm>
    </dsp:sp>
    <dsp:sp modelId="{E8F245FC-404C-4419-ACE2-9C7823062FF5}">
      <dsp:nvSpPr>
        <dsp:cNvPr id="0" name=""/>
        <dsp:cNvSpPr/>
      </dsp:nvSpPr>
      <dsp:spPr>
        <a:xfrm rot="5400000">
          <a:off x="-176238" y="4415656"/>
          <a:ext cx="1174924" cy="82244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!</a:t>
          </a:r>
        </a:p>
      </dsp:txBody>
      <dsp:txXfrm rot="-5400000">
        <a:off x="1" y="4650642"/>
        <a:ext cx="822447" cy="352477"/>
      </dsp:txXfrm>
    </dsp:sp>
    <dsp:sp modelId="{DB3BF241-E7C6-4306-8FC7-C0D98E0649F1}">
      <dsp:nvSpPr>
        <dsp:cNvPr id="0" name=""/>
        <dsp:cNvSpPr/>
      </dsp:nvSpPr>
      <dsp:spPr>
        <a:xfrm rot="5400000">
          <a:off x="4093373" y="968492"/>
          <a:ext cx="763700" cy="730555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Moguće je podnijeti ukupno jednu prijavu</a:t>
          </a:r>
          <a:endParaRPr lang="hr-HR" sz="2000" kern="1200" dirty="0"/>
        </a:p>
      </dsp:txBody>
      <dsp:txXfrm rot="-5400000">
        <a:off x="822448" y="4276699"/>
        <a:ext cx="7268271" cy="68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71341-9489-4A25-8CA3-2F1EF75C6EAE}">
      <dsp:nvSpPr>
        <dsp:cNvPr id="0" name=""/>
        <dsp:cNvSpPr/>
      </dsp:nvSpPr>
      <dsp:spPr>
        <a:xfrm>
          <a:off x="4562" y="2254039"/>
          <a:ext cx="2147198" cy="828818"/>
        </a:xfrm>
        <a:prstGeom prst="chevron">
          <a:avLst>
            <a:gd name="adj" fmla="val 4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EEB7F-BE99-4611-B4CA-BFA84B271F3E}">
      <dsp:nvSpPr>
        <dsp:cNvPr id="0" name=""/>
        <dsp:cNvSpPr/>
      </dsp:nvSpPr>
      <dsp:spPr>
        <a:xfrm>
          <a:off x="577148" y="2461244"/>
          <a:ext cx="1813189" cy="82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Fond provjerava podatke i može tražiti dopune/pojašnjenja</a:t>
          </a:r>
        </a:p>
      </dsp:txBody>
      <dsp:txXfrm>
        <a:off x="601423" y="2485519"/>
        <a:ext cx="1764639" cy="780268"/>
      </dsp:txXfrm>
    </dsp:sp>
    <dsp:sp modelId="{78C296CB-41D2-4D77-AB0D-92B2AF82B16D}">
      <dsp:nvSpPr>
        <dsp:cNvPr id="0" name=""/>
        <dsp:cNvSpPr/>
      </dsp:nvSpPr>
      <dsp:spPr>
        <a:xfrm>
          <a:off x="2457139" y="2254039"/>
          <a:ext cx="2147198" cy="828818"/>
        </a:xfrm>
        <a:prstGeom prst="chevron">
          <a:avLst>
            <a:gd name="adj" fmla="val 4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D9BB1-BC48-48EB-8222-1185D1F016AD}">
      <dsp:nvSpPr>
        <dsp:cNvPr id="0" name=""/>
        <dsp:cNvSpPr/>
      </dsp:nvSpPr>
      <dsp:spPr>
        <a:xfrm>
          <a:off x="3029725" y="2461244"/>
          <a:ext cx="1813189" cy="82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U slučaju izmjene/dopune, prijava dobiva novi redni prijave</a:t>
          </a:r>
        </a:p>
      </dsp:txBody>
      <dsp:txXfrm>
        <a:off x="3054000" y="2485519"/>
        <a:ext cx="1764639" cy="780268"/>
      </dsp:txXfrm>
    </dsp:sp>
    <dsp:sp modelId="{C1DD2A40-EEFF-4ED6-81CE-71FEABB0B6B1}">
      <dsp:nvSpPr>
        <dsp:cNvPr id="0" name=""/>
        <dsp:cNvSpPr/>
      </dsp:nvSpPr>
      <dsp:spPr>
        <a:xfrm>
          <a:off x="4909716" y="2254039"/>
          <a:ext cx="2147198" cy="828818"/>
        </a:xfrm>
        <a:prstGeom prst="chevron">
          <a:avLst>
            <a:gd name="adj" fmla="val 4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D4558-8862-4A02-82DC-FD4BE000122E}">
      <dsp:nvSpPr>
        <dsp:cNvPr id="0" name=""/>
        <dsp:cNvSpPr/>
      </dsp:nvSpPr>
      <dsp:spPr>
        <a:xfrm>
          <a:off x="5482303" y="2461244"/>
          <a:ext cx="1813189" cy="82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Prijave se razmatraju prema rednom broju zaprimanja</a:t>
          </a:r>
        </a:p>
      </dsp:txBody>
      <dsp:txXfrm>
        <a:off x="5506578" y="2485519"/>
        <a:ext cx="1764639" cy="780268"/>
      </dsp:txXfrm>
    </dsp:sp>
    <dsp:sp modelId="{B2508495-C13A-468A-AE0E-B8ADD5F3B775}">
      <dsp:nvSpPr>
        <dsp:cNvPr id="0" name=""/>
        <dsp:cNvSpPr/>
      </dsp:nvSpPr>
      <dsp:spPr>
        <a:xfrm>
          <a:off x="7362294" y="2254039"/>
          <a:ext cx="2147198" cy="828818"/>
        </a:xfrm>
        <a:prstGeom prst="chevron">
          <a:avLst>
            <a:gd name="adj" fmla="val 4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23220-58B5-4E95-BB57-B18DEC72C06F}">
      <dsp:nvSpPr>
        <dsp:cNvPr id="0" name=""/>
        <dsp:cNvSpPr/>
      </dsp:nvSpPr>
      <dsp:spPr>
        <a:xfrm>
          <a:off x="7934880" y="2461244"/>
          <a:ext cx="1813189" cy="828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Za prijave koje udovoljavaju uvjetima, izrađuje se prijedlog o odabiru</a:t>
          </a:r>
        </a:p>
      </dsp:txBody>
      <dsp:txXfrm>
        <a:off x="7959155" y="2485519"/>
        <a:ext cx="1764639" cy="780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9607D-7B65-449D-9F67-9157E683FEB8}">
      <dsp:nvSpPr>
        <dsp:cNvPr id="0" name=""/>
        <dsp:cNvSpPr/>
      </dsp:nvSpPr>
      <dsp:spPr>
        <a:xfrm>
          <a:off x="0" y="419619"/>
          <a:ext cx="9217024" cy="419737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43" tIns="1353820" rIns="71534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Sklapanje ugovora - korisnik prihvaća uvjete - obvezuje se uložiti vlastita sredstva u provedbu Projekta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Isplata sredstava jednokratno - </a:t>
          </a:r>
          <a:r>
            <a:rPr lang="pl-PL" sz="2000" kern="1200" dirty="0"/>
            <a:t>30 dana od zaprimanja potpune dokumentacije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Razdoblje prihvatljivosti troškova -  </a:t>
          </a:r>
          <a:r>
            <a:rPr lang="hr-HR" sz="2000" b="0" kern="1200" dirty="0"/>
            <a:t>od </a:t>
          </a:r>
          <a:r>
            <a:rPr lang="hr-HR" sz="2000" kern="1200" dirty="0"/>
            <a:t>objave Poziva (za trošak izrade glavnog projekta od 24. rujna 2020.) - završava u roku </a:t>
          </a:r>
          <a:r>
            <a:rPr lang="hr-HR" sz="2000" b="1" kern="1200" dirty="0"/>
            <a:t>18 </a:t>
          </a:r>
          <a:r>
            <a:rPr lang="pl-PL" sz="2000" b="1" kern="1200" dirty="0"/>
            <a:t>mjeseci od dana zaprimanja odluke i ugovora </a:t>
          </a:r>
          <a:r>
            <a:rPr lang="pl-PL" sz="2000" kern="1200" dirty="0"/>
            <a:t>od strane korisnika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BITNO: </a:t>
          </a:r>
          <a:r>
            <a:rPr lang="hr-HR" sz="2000" kern="1200" dirty="0"/>
            <a:t>Unutar razdoblja prihvatljivosti moraju nastati i biti plaćeni svi troškovi!</a:t>
          </a:r>
        </a:p>
      </dsp:txBody>
      <dsp:txXfrm>
        <a:off x="0" y="419619"/>
        <a:ext cx="9217024" cy="4197375"/>
      </dsp:txXfrm>
    </dsp:sp>
    <dsp:sp modelId="{FA6466AF-9464-4D44-BE93-EB1730B3CF94}">
      <dsp:nvSpPr>
        <dsp:cNvPr id="0" name=""/>
        <dsp:cNvSpPr/>
      </dsp:nvSpPr>
      <dsp:spPr>
        <a:xfrm>
          <a:off x="216024" y="418449"/>
          <a:ext cx="6451916" cy="792080"/>
        </a:xfrm>
        <a:prstGeom prst="round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</a:rPr>
            <a:t>REALIZACIJA</a:t>
          </a:r>
          <a:r>
            <a:rPr lang="hr-HR" sz="2400" b="1" kern="1200" baseline="0" dirty="0">
              <a:solidFill>
                <a:schemeClr val="tx1"/>
              </a:solidFill>
            </a:rPr>
            <a:t> PRIHVAĆENIH PRIJAVA</a:t>
          </a:r>
          <a:endParaRPr lang="hr-HR" sz="2400" b="1" kern="1200" dirty="0">
            <a:solidFill>
              <a:schemeClr val="tx1"/>
            </a:solidFill>
          </a:endParaRPr>
        </a:p>
      </dsp:txBody>
      <dsp:txXfrm>
        <a:off x="254690" y="457115"/>
        <a:ext cx="6374584" cy="71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8348"/>
          </a:xfrm>
          <a:prstGeom prst="rect">
            <a:avLst/>
          </a:prstGeom>
        </p:spPr>
        <p:txBody>
          <a:bodyPr vert="horz" lIns="79682" tIns="39841" rIns="79682" bIns="39841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588342" y="0"/>
            <a:ext cx="4275402" cy="338348"/>
          </a:xfrm>
          <a:prstGeom prst="rect">
            <a:avLst/>
          </a:prstGeom>
        </p:spPr>
        <p:txBody>
          <a:bodyPr vert="horz" lIns="79682" tIns="39841" rIns="79682" bIns="39841" rtlCol="0"/>
          <a:lstStyle>
            <a:lvl1pPr algn="r">
              <a:defRPr sz="1100"/>
            </a:lvl1pPr>
          </a:lstStyle>
          <a:p>
            <a:fld id="{ACDDBCF6-B0D7-45C8-BC4E-16D9279B3D64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82" tIns="39841" rIns="79682" bIns="39841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82" tIns="39841" rIns="79682" bIns="39841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6397417"/>
            <a:ext cx="4275402" cy="338347"/>
          </a:xfrm>
          <a:prstGeom prst="rect">
            <a:avLst/>
          </a:prstGeom>
        </p:spPr>
        <p:txBody>
          <a:bodyPr vert="horz" lIns="79682" tIns="39841" rIns="79682" bIns="39841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588342" y="6397417"/>
            <a:ext cx="4275402" cy="338347"/>
          </a:xfrm>
          <a:prstGeom prst="rect">
            <a:avLst/>
          </a:prstGeom>
        </p:spPr>
        <p:txBody>
          <a:bodyPr vert="horz" lIns="79682" tIns="39841" rIns="79682" bIns="39841" rtlCol="0" anchor="b"/>
          <a:lstStyle>
            <a:lvl1pPr algn="r">
              <a:defRPr sz="1100"/>
            </a:lvl1pPr>
          </a:lstStyle>
          <a:p>
            <a:fld id="{0B10345B-E8B3-4758-9633-163330AE4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7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63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101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74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95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8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840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52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27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59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07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20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36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12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755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70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87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3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5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2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8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1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54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72D8-84A0-4613-9EA2-A0BB14827545}" type="datetimeFigureOut">
              <a:rPr lang="hr-HR" smtClean="0"/>
              <a:t>15.4.2022.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7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.jp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diagramData" Target="../diagrams/data4.xml"/><Relationship Id="rId5" Type="http://schemas.openxmlformats.org/officeDocument/2006/relationships/image" Target="../media/image4.png"/><Relationship Id="rId15" Type="http://schemas.microsoft.com/office/2007/relationships/diagramDrawing" Target="../diagrams/drawing4.xml"/><Relationship Id="rId10" Type="http://schemas.openxmlformats.org/officeDocument/2006/relationships/image" Target="../media/image13.sv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5.xml"/><Relationship Id="rId4" Type="http://schemas.microsoft.com/office/2007/relationships/hdphoto" Target="../media/hdphoto1.wdp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mailto:razvojna.agencija@zagreb.h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B79D9-824B-4CC9-97C2-F188D3CA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2905" y="3851684"/>
            <a:ext cx="5688774" cy="2232248"/>
          </a:xfrm>
        </p:spPr>
        <p:txBody>
          <a:bodyPr>
            <a:noAutofit/>
          </a:bodyPr>
          <a:lstStyle/>
          <a:p>
            <a:r>
              <a:rPr lang="pl-PL" sz="2800" dirty="0">
                <a:latin typeface="Arial Black" panose="020B0A04020102020204" pitchFamily="34" charset="0"/>
              </a:rPr>
              <a:t>FOND ZA ZAŠTITU OKOLIŠA I ENERGETSKU UČINKOVITOST: 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latin typeface="Arial Black" panose="020B0A04020102020204" pitchFamily="34" charset="0"/>
              </a:rPr>
              <a:t>„Javni Poziv za poticanje obnovljivih izvora energije”</a:t>
            </a:r>
            <a:endParaRPr lang="pl-PL" sz="3200" dirty="0">
              <a:latin typeface="Arial Black" panose="020B0A040201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AB37F0F-334A-4B68-9653-5F9169668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46" y="62690"/>
            <a:ext cx="3650754" cy="12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20941"/>
            <a:ext cx="8543925" cy="1028983"/>
          </a:xfrm>
        </p:spPr>
        <p:txBody>
          <a:bodyPr>
            <a:no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hr-HR" sz="2500" b="1" dirty="0">
                <a:latin typeface="Arial"/>
                <a:cs typeface="Arial"/>
              </a:rPr>
              <a:t>OPRAVDANI TROŠKOVI</a:t>
            </a:r>
            <a:endParaRPr lang="it-IT" sz="2500" b="1" dirty="0">
              <a:latin typeface="Arial"/>
              <a:cs typeface="Arial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E59A567-1565-44E8-9673-6C668EEA1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1274"/>
              </p:ext>
            </p:extLst>
          </p:nvPr>
        </p:nvGraphicFramePr>
        <p:xfrm>
          <a:off x="749299" y="14525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89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5939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NAČIN PODONOŠENJA PRIJAVE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E250EB-4CA3-479F-BC92-D8DCDEB86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8408" y="2348880"/>
            <a:ext cx="1670449" cy="914479"/>
          </a:xfrm>
          <a:prstGeom prst="rect">
            <a:avLst/>
          </a:prstGeom>
        </p:spPr>
      </p:pic>
      <p:pic>
        <p:nvPicPr>
          <p:cNvPr id="10" name="Grafika 9" descr="Calligraphy Pen with solid fill">
            <a:extLst>
              <a:ext uri="{FF2B5EF4-FFF2-40B4-BE49-F238E27FC236}">
                <a16:creationId xmlns:a16="http://schemas.microsoft.com/office/drawing/2014/main" id="{1FB25B7B-FBFF-4B5E-ACCC-E6EE86FA2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6432" y="1196792"/>
            <a:ext cx="914400" cy="914400"/>
          </a:xfrm>
          <a:prstGeom prst="rect">
            <a:avLst/>
          </a:prstGeom>
        </p:spPr>
      </p:pic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B2267891-A6C9-488B-AC84-F1E404EDB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567689"/>
              </p:ext>
            </p:extLst>
          </p:nvPr>
        </p:nvGraphicFramePr>
        <p:xfrm>
          <a:off x="478537" y="9623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55469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OBAVEZNA DOKUMENTACIJA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551384" y="1124744"/>
            <a:ext cx="8208912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r-HR" sz="2000" dirty="0"/>
              <a:t>Prijavni obrazac</a:t>
            </a:r>
          </a:p>
          <a:p>
            <a:pPr marL="457200" indent="-457200">
              <a:buAutoNum type="arabicPeriod"/>
            </a:pPr>
            <a:r>
              <a:rPr lang="pl-PL" sz="2000" dirty="0"/>
              <a:t>Dokaz o registraciji, važeći na dan prijave na Poziv</a:t>
            </a:r>
          </a:p>
          <a:p>
            <a:pPr marL="457200" indent="-457200">
              <a:buAutoNum type="arabicPeriod"/>
            </a:pPr>
            <a:r>
              <a:rPr lang="hr-HR" sz="2000" dirty="0"/>
              <a:t>Potvrda Porezne uprave o podmirenju obveza javnih davanja, ne stariju od 30 dana od dana prijave na Poziv, ne odnosi se na upravitelje višestambenih zgrada</a:t>
            </a:r>
          </a:p>
          <a:p>
            <a:pPr marL="457200" indent="-457200">
              <a:buAutoNum type="arabicPeriod"/>
            </a:pPr>
            <a:r>
              <a:rPr lang="hr-HR" sz="2000" dirty="0"/>
              <a:t>Izjava prijavitelja pod materijalnom i kaznenom odgovornošću potpisana od odgovorne/ovlaštene osobe:</a:t>
            </a:r>
          </a:p>
          <a:p>
            <a:r>
              <a:rPr lang="hr-HR" sz="2000" dirty="0"/>
              <a:t>-o korištenju PDV-a u računima za utvrđivanje Fondu opravdanih troškova kao pretporeza u obračunskom razdoblju,</a:t>
            </a:r>
          </a:p>
          <a:p>
            <a:r>
              <a:rPr lang="hr-HR" sz="2000" dirty="0"/>
              <a:t>-da su osigurana vlastita sredstava za provedbu Projekta</a:t>
            </a:r>
          </a:p>
          <a:p>
            <a:r>
              <a:rPr lang="hr-HR" sz="2000" dirty="0"/>
              <a:t>-da građevine nisu oštećene u potresu</a:t>
            </a:r>
          </a:p>
          <a:p>
            <a:pPr marL="457200" indent="-457200">
              <a:buAutoNum type="arabicPeriod" startAt="5"/>
            </a:pPr>
            <a:r>
              <a:rPr lang="hr-HR" sz="2000" dirty="0"/>
              <a:t>Izjava o primljenim potporama, potpisanu od odgovorne/ovlaštene osobe podnositelja prijave</a:t>
            </a:r>
          </a:p>
          <a:p>
            <a:pPr marL="457200" indent="-457200">
              <a:buAutoNum type="arabicPeriod" startAt="5"/>
            </a:pPr>
            <a:r>
              <a:rPr lang="hr-HR" sz="2000" dirty="0"/>
              <a:t>Izjava prijavitelja da ne podliježe kriterijima neprihvatljivosti potpisanu od odgovorne/ovlaštene osobe podnositelja prijave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711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OBAVEZNA DOKUMENTACIJA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480799" y="1412776"/>
            <a:ext cx="8208912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/>
              <a:t>7.  Važeći dokaz da je građevina izgrađena prema Zakonu o gradnji ili da je prema navedenom ili posebnom zakonu s njom izjednačena</a:t>
            </a:r>
          </a:p>
          <a:p>
            <a:r>
              <a:rPr lang="hr-HR" sz="2000" dirty="0"/>
              <a:t>8.  ZK izvadak čestice kojim se dokazuje knjižna vlasništvo građevine</a:t>
            </a:r>
          </a:p>
          <a:p>
            <a:r>
              <a:rPr lang="hr-HR" sz="2000" dirty="0"/>
              <a:t>9. Suglasnost za provođenje Projekta,  odnosi se: </a:t>
            </a:r>
          </a:p>
          <a:p>
            <a:pPr marL="342900" indent="-342900">
              <a:buFontTx/>
              <a:buChar char="-"/>
            </a:pPr>
            <a:r>
              <a:rPr lang="hr-HR" sz="2000" dirty="0"/>
              <a:t>kada prijavitelj nije vlasnik ili isključivi vlasnik građevine</a:t>
            </a:r>
          </a:p>
          <a:p>
            <a:pPr marL="342900" indent="-342900">
              <a:buFontTx/>
              <a:buChar char="-"/>
            </a:pPr>
            <a:r>
              <a:rPr lang="hr-HR" sz="2000" dirty="0"/>
              <a:t>kada je prijavitelj upravitelj višestambene zgrade</a:t>
            </a:r>
          </a:p>
          <a:p>
            <a:r>
              <a:rPr lang="hr-HR" sz="2000" dirty="0"/>
              <a:t>10. Glavni projekt koji sadržava proračun i rekapitulaciju ušteda energije i emisija C02 za svaku lokaciju</a:t>
            </a:r>
          </a:p>
          <a:p>
            <a:r>
              <a:rPr lang="hr-HR" sz="2000" dirty="0"/>
              <a:t>11. Troškovnik opreme, radova i usluga s naznačenim jediničnim cijenama istaknutim PDV-om, s rekapitulacijom troškova po mjerama, za svaku lokaciju provedbe Projekta</a:t>
            </a:r>
          </a:p>
          <a:p>
            <a:r>
              <a:rPr lang="hr-HR" sz="2000" dirty="0"/>
              <a:t>12. Fotodokumentacija postojećeg stanja</a:t>
            </a:r>
          </a:p>
        </p:txBody>
      </p:sp>
    </p:spTree>
    <p:extLst>
      <p:ext uri="{BB962C8B-B14F-4D97-AF65-F5344CB8AC3E}">
        <p14:creationId xmlns:p14="http://schemas.microsoft.com/office/powerpoint/2010/main" val="198517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OBRADA PRIJAVA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787477-91E6-42E9-82A4-757EF403C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068152"/>
              </p:ext>
            </p:extLst>
          </p:nvPr>
        </p:nvGraphicFramePr>
        <p:xfrm>
          <a:off x="407368" y="189154"/>
          <a:ext cx="9752632" cy="554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982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003267"/>
              </p:ext>
            </p:extLst>
          </p:nvPr>
        </p:nvGraphicFramePr>
        <p:xfrm>
          <a:off x="407368" y="404664"/>
          <a:ext cx="9217024" cy="50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02854B69-3717-4293-B45C-7CB04AF7EA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E57ED35F-65B4-415C-B24B-62A7C889EA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020F58D8-6071-4866-B7AF-BF94CAFE1E8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473DDE3-1B9B-43AD-87CC-204E07CB759F}"/>
              </a:ext>
            </a:extLst>
          </p:cNvPr>
          <p:cNvSpPr/>
          <p:nvPr/>
        </p:nvSpPr>
        <p:spPr>
          <a:xfrm>
            <a:off x="1343472" y="1523927"/>
            <a:ext cx="9822393" cy="339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hr-HR" sz="6000" b="1" dirty="0">
                <a:latin typeface="Arial" panose="020B0604020202020204" pitchFamily="34" charset="0"/>
                <a:cs typeface="Arial" panose="020B0604020202020204" pitchFamily="34" charset="0"/>
              </a:rPr>
              <a:t>Zahvaljujemo na pažnji!</a:t>
            </a:r>
          </a:p>
          <a:p>
            <a:pPr lvl="0" defTabSz="457200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https://www.razvojnaagencijazagreb.hr/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Prilaz Ivana Visina 1-3/10 000 Zagreb, Hrvatska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Tel: +385 1 460 3482</a:t>
            </a: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razvojna.agencija@zagreb.hr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669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8246917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PREDMET JAVNOG POZIVA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DB6C2D-E787-4811-97B5-FAF8B7EF6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04228"/>
              </p:ext>
            </p:extLst>
          </p:nvPr>
        </p:nvGraphicFramePr>
        <p:xfrm>
          <a:off x="551384" y="14847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3602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7670853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CILJ POZIVA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557895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3300" dirty="0"/>
              <a:t>Pozivom se osigurava provedba mjere OI-3 </a:t>
            </a:r>
          </a:p>
          <a:p>
            <a:pPr marL="0" indent="0" algn="ctr">
              <a:buNone/>
            </a:pPr>
            <a:r>
              <a:rPr lang="hr-HR" sz="3300" dirty="0"/>
              <a:t>„Poticanje korištenja OIE za proizvodnju električne i toplinske energije”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POVEĆANJE PROIZVODNJE ENERGIJE I UDJELA OIE</a:t>
            </a:r>
          </a:p>
          <a:p>
            <a:pPr marL="0" indent="0" algn="ctr">
              <a:buNone/>
            </a:pPr>
            <a:r>
              <a:rPr lang="hr-HR" dirty="0"/>
              <a:t>u ukupnoj potrošnji energije</a:t>
            </a:r>
          </a:p>
          <a:p>
            <a:pPr marL="0" indent="0">
              <a:buNone/>
            </a:pPr>
            <a:r>
              <a:rPr lang="hr-HR" dirty="0"/>
              <a:t>        	</a:t>
            </a:r>
          </a:p>
          <a:p>
            <a:pPr marL="0" indent="0" algn="ctr">
              <a:buNone/>
            </a:pP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3D06F5D-4ABE-44B8-9D68-5C4AECFE3080}"/>
              </a:ext>
            </a:extLst>
          </p:cNvPr>
          <p:cNvSpPr/>
          <p:nvPr/>
        </p:nvSpPr>
        <p:spPr>
          <a:xfrm>
            <a:off x="4799856" y="2636912"/>
            <a:ext cx="1296144" cy="136815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CILJ</a:t>
            </a:r>
          </a:p>
        </p:txBody>
      </p:sp>
    </p:spTree>
    <p:extLst>
      <p:ext uri="{BB962C8B-B14F-4D97-AF65-F5344CB8AC3E}">
        <p14:creationId xmlns:p14="http://schemas.microsoft.com/office/powerpoint/2010/main" val="5209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KORISNICI SREDSTAVA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551384" y="1124744"/>
            <a:ext cx="8208912" cy="4124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/>
              <a:t>Korisnici sredstava Fonda ovog Poziva su: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jedinice lokalne i područne (regionalne) samouprave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tijela državne uprave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ostali proračunski </a:t>
            </a:r>
            <a:r>
              <a:rPr lang="hr-HR" sz="2000"/>
              <a:t>i izvanproračunski korisnici </a:t>
            </a:r>
            <a:endParaRPr lang="hr-H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ustanove, zadruge, vjerske zajednice, trgovačka društva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fizičke osobe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OPG-i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privatni iznajmljivači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samostalne djelatnosti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upravitelji višestambenih zgrada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ostali pravni subjekti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2142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KORISNICI SREDSTAVA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551384" y="1124744"/>
            <a:ext cx="8208912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/>
              <a:t>Korisnici sredstava Fonda ovog Poziva su oni koji: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podnesu prijavu i dostave svu obveznu dokumentaciju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imaju sjedište na području Republike Hrvatske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nemaju nepodmirenih obveza javnih davanja prema potvrdi Porezne uprave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 nemaju poslovne račune u blokadi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/>
              <a:t>ostvaruju pravo na potporu sukladno Programu dodjele de </a:t>
            </a:r>
            <a:r>
              <a:rPr lang="hr-HR" sz="2000" dirty="0" err="1"/>
              <a:t>minimis</a:t>
            </a:r>
            <a:r>
              <a:rPr lang="hr-HR" sz="2000" dirty="0"/>
              <a:t> potpora u području zaštite okoliša, energetske učinkovitosti i korištenja OIE</a:t>
            </a:r>
          </a:p>
          <a:p>
            <a:endParaRPr lang="hr-HR" sz="2400" b="1" dirty="0"/>
          </a:p>
          <a:p>
            <a:r>
              <a:rPr lang="hr-HR" sz="2400" b="1" dirty="0"/>
              <a:t>Korisnici sredstava NISU oni koji:</a:t>
            </a:r>
          </a:p>
          <a:p>
            <a:r>
              <a:rPr lang="hr-HR" sz="2000" dirty="0"/>
              <a:t>- imaju dospjelih nepodmirenih ili nereguliranih dugovanja prema Fondu</a:t>
            </a:r>
          </a:p>
          <a:p>
            <a:r>
              <a:rPr lang="hr-HR" sz="2000" dirty="0"/>
              <a:t>- ne ispunjavaju sve preuzete ugovorne obveze na temelju prijašnjih dodjela</a:t>
            </a:r>
          </a:p>
          <a:p>
            <a:r>
              <a:rPr lang="hr-HR" sz="2000" dirty="0"/>
              <a:t>sredstava</a:t>
            </a:r>
          </a:p>
        </p:txBody>
      </p:sp>
    </p:spTree>
    <p:extLst>
      <p:ext uri="{BB962C8B-B14F-4D97-AF65-F5344CB8AC3E}">
        <p14:creationId xmlns:p14="http://schemas.microsoft.com/office/powerpoint/2010/main" val="151250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7670853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TEHNIČKI UVJETI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5578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dirty="0"/>
              <a:t>	</a:t>
            </a:r>
          </a:p>
          <a:p>
            <a:pPr marL="0" indent="0" algn="ctr">
              <a:buNone/>
            </a:pP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6BC66-9BF7-4411-8188-586E459FCD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712" t="32290" r="17386" b="21013"/>
          <a:stretch/>
        </p:blipFill>
        <p:spPr>
          <a:xfrm>
            <a:off x="335360" y="1107673"/>
            <a:ext cx="9865096" cy="45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7670853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TEHNIČKI UVJETI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5578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dirty="0"/>
              <a:t>	</a:t>
            </a:r>
          </a:p>
          <a:p>
            <a:pPr marL="0" indent="0" algn="ctr">
              <a:buNone/>
            </a:pP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35646-CF92-4891-856E-CFCA8A2BBE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91" t="48191" r="14786" b="18190"/>
          <a:stretch/>
        </p:blipFill>
        <p:spPr>
          <a:xfrm>
            <a:off x="335359" y="1484784"/>
            <a:ext cx="1128548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2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7670853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TEHNIČKI UVJETI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5578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dirty="0"/>
              <a:t>	</a:t>
            </a:r>
          </a:p>
          <a:p>
            <a:pPr marL="0" indent="0" algn="ctr">
              <a:buNone/>
            </a:pPr>
            <a:r>
              <a:rPr lang="hr-HR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6DE47-E760-4059-9D11-241FA1D022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723" t="35331" r="17323" b="35164"/>
          <a:stretch/>
        </p:blipFill>
        <p:spPr>
          <a:xfrm>
            <a:off x="441371" y="1556792"/>
            <a:ext cx="10369153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6288185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FINANCIJSKA ALOKACIJA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12673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CC13318-9664-4C20-8C19-6F2F69C29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200973"/>
              </p:ext>
            </p:extLst>
          </p:nvPr>
        </p:nvGraphicFramePr>
        <p:xfrm>
          <a:off x="2032000" y="908719"/>
          <a:ext cx="8128000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2927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6396</TotalTime>
  <Words>913</Words>
  <Application>Microsoft Office PowerPoint</Application>
  <PresentationFormat>Widescreen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Arial</vt:lpstr>
      <vt:lpstr>Courier New</vt:lpstr>
      <vt:lpstr>Arial Black</vt:lpstr>
      <vt:lpstr>Calibri Light</vt:lpstr>
      <vt:lpstr>Wingdings</vt:lpstr>
      <vt:lpstr>Tema sustava Office</vt:lpstr>
      <vt:lpstr>FOND ZA ZAŠTITU OKOLIŠA I ENERGETSKU UČINKOVITOST:  „Javni Poziv za poticanje obnovljivih izvora energije”</vt:lpstr>
      <vt:lpstr>PREDMET JAVNOG POZIVA</vt:lpstr>
      <vt:lpstr>CILJ POZIVA</vt:lpstr>
      <vt:lpstr>KORISNICI SREDSTAVA</vt:lpstr>
      <vt:lpstr>KORISNICI SREDSTAVA</vt:lpstr>
      <vt:lpstr>TEHNIČKI UVJETI</vt:lpstr>
      <vt:lpstr>TEHNIČKI UVJETI</vt:lpstr>
      <vt:lpstr>TEHNIČKI UVJETI</vt:lpstr>
      <vt:lpstr>FINANCIJSKA ALOKACIJA</vt:lpstr>
      <vt:lpstr>  OPRAVDANI TROŠKOVI</vt:lpstr>
      <vt:lpstr>NAČIN PODONOŠENJA PRIJAVE</vt:lpstr>
      <vt:lpstr>OBAVEZNA DOKUMENTACIJA</vt:lpstr>
      <vt:lpstr>OBAVEZNA DOKUMENTACIJA</vt:lpstr>
      <vt:lpstr>OBRADA PRIJAVA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Višnja Vanjek</dc:creator>
  <cp:lastModifiedBy>Ena Krasić Presečki</cp:lastModifiedBy>
  <cp:revision>322</cp:revision>
  <cp:lastPrinted>2022-04-05T12:08:05Z</cp:lastPrinted>
  <dcterms:modified xsi:type="dcterms:W3CDTF">2022-04-15T08:21:17Z</dcterms:modified>
</cp:coreProperties>
</file>