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33"/>
  </p:notesMasterIdLst>
  <p:sldIdLst>
    <p:sldId id="285" r:id="rId2"/>
    <p:sldId id="288" r:id="rId3"/>
    <p:sldId id="296" r:id="rId4"/>
    <p:sldId id="297" r:id="rId5"/>
    <p:sldId id="298" r:id="rId6"/>
    <p:sldId id="303" r:id="rId7"/>
    <p:sldId id="304" r:id="rId8"/>
    <p:sldId id="305" r:id="rId9"/>
    <p:sldId id="306" r:id="rId10"/>
    <p:sldId id="289" r:id="rId11"/>
    <p:sldId id="290" r:id="rId12"/>
    <p:sldId id="308" r:id="rId13"/>
    <p:sldId id="307" r:id="rId14"/>
    <p:sldId id="292" r:id="rId15"/>
    <p:sldId id="299" r:id="rId16"/>
    <p:sldId id="293" r:id="rId17"/>
    <p:sldId id="294" r:id="rId18"/>
    <p:sldId id="295" r:id="rId19"/>
    <p:sldId id="312" r:id="rId20"/>
    <p:sldId id="311" r:id="rId21"/>
    <p:sldId id="310" r:id="rId22"/>
    <p:sldId id="313" r:id="rId23"/>
    <p:sldId id="314" r:id="rId24"/>
    <p:sldId id="319" r:id="rId25"/>
    <p:sldId id="316" r:id="rId26"/>
    <p:sldId id="317" r:id="rId27"/>
    <p:sldId id="315" r:id="rId28"/>
    <p:sldId id="300" r:id="rId29"/>
    <p:sldId id="301" r:id="rId30"/>
    <p:sldId id="309" r:id="rId31"/>
    <p:sldId id="302" r:id="rId32"/>
  </p:sldIdLst>
  <p:sldSz cx="12192000" cy="6858000"/>
  <p:notesSz cx="9928225" cy="6797675"/>
  <p:embeddedFontLst>
    <p:embeddedFont>
      <p:font typeface="Arial Black" panose="020B0A0402010202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šnja Vanjek" initials="VV" lastIdx="1" clrIdx="0">
    <p:extLst>
      <p:ext uri="{19B8F6BF-5375-455C-9EA6-DF929625EA0E}">
        <p15:presenceInfo xmlns:p15="http://schemas.microsoft.com/office/powerpoint/2012/main" userId="S::vvanjek@zagreb.hr::b4aa3081-0545-48f2-b7a5-c5c208c943e6" providerId="AD"/>
      </p:ext>
    </p:extLst>
  </p:cmAuthor>
  <p:cmAuthor id="2" name="Julije Katančević" initials="JK" lastIdx="19" clrIdx="1">
    <p:extLst>
      <p:ext uri="{19B8F6BF-5375-455C-9EA6-DF929625EA0E}">
        <p15:presenceInfo xmlns:p15="http://schemas.microsoft.com/office/powerpoint/2012/main" userId="S::jkatancevic@zagreb.hr::be80aaae-50de-4fc3-a3a9-97416b976d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1FB"/>
    <a:srgbClr val="BC7CEC"/>
    <a:srgbClr val="F3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9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8FDC9-37C1-42D3-A1B6-044B8D9BBF01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83A0D5D-7ED1-457D-9DE2-E004B3DAC426}">
      <dgm:prSet phldrT="[Tekst]"/>
      <dgm:spPr/>
      <dgm:t>
        <a:bodyPr/>
        <a:lstStyle/>
        <a:p>
          <a:r>
            <a:rPr lang="hr-HR" dirty="0"/>
            <a:t>1. PAMETNIJA</a:t>
          </a:r>
        </a:p>
      </dgm:t>
    </dgm:pt>
    <dgm:pt modelId="{791F3A4B-89A8-4BD0-889A-07309949FF4A}" type="parTrans" cxnId="{E1A4A8E6-6C7A-44E6-956B-5EE5ADA349A6}">
      <dgm:prSet/>
      <dgm:spPr/>
      <dgm:t>
        <a:bodyPr/>
        <a:lstStyle/>
        <a:p>
          <a:endParaRPr lang="hr-HR"/>
        </a:p>
      </dgm:t>
    </dgm:pt>
    <dgm:pt modelId="{1F5EB96E-6BD0-4E9B-AD02-4D1870A323A9}" type="sibTrans" cxnId="{E1A4A8E6-6C7A-44E6-956B-5EE5ADA349A6}">
      <dgm:prSet/>
      <dgm:spPr/>
      <dgm:t>
        <a:bodyPr/>
        <a:lstStyle/>
        <a:p>
          <a:endParaRPr lang="hr-HR"/>
        </a:p>
      </dgm:t>
    </dgm:pt>
    <dgm:pt modelId="{C14AC542-7C0F-49AB-9C22-5F6A849C9E85}">
      <dgm:prSet phldrT="[Tekst]"/>
      <dgm:spPr>
        <a:solidFill>
          <a:srgbClr val="92D050"/>
        </a:solidFill>
      </dgm:spPr>
      <dgm:t>
        <a:bodyPr/>
        <a:lstStyle/>
        <a:p>
          <a:r>
            <a:rPr lang="hr-HR" dirty="0"/>
            <a:t>2. ZELENIJA</a:t>
          </a:r>
        </a:p>
      </dgm:t>
    </dgm:pt>
    <dgm:pt modelId="{52B7EA2C-FB58-4DFE-BC3F-26B2A73BBFDC}" type="parTrans" cxnId="{3BEC2864-2ABB-4F87-9D12-B68825BA7073}">
      <dgm:prSet/>
      <dgm:spPr/>
      <dgm:t>
        <a:bodyPr/>
        <a:lstStyle/>
        <a:p>
          <a:endParaRPr lang="hr-HR"/>
        </a:p>
      </dgm:t>
    </dgm:pt>
    <dgm:pt modelId="{1C24FADE-BD4A-488D-9981-B20A432896E4}" type="sibTrans" cxnId="{3BEC2864-2ABB-4F87-9D12-B68825BA7073}">
      <dgm:prSet/>
      <dgm:spPr/>
      <dgm:t>
        <a:bodyPr/>
        <a:lstStyle/>
        <a:p>
          <a:endParaRPr lang="hr-HR"/>
        </a:p>
      </dgm:t>
    </dgm:pt>
    <dgm:pt modelId="{0D99303B-7C30-45BA-99E3-F9738FA50187}">
      <dgm:prSet phldrT="[Tekst]"/>
      <dgm:spPr/>
      <dgm:t>
        <a:bodyPr/>
        <a:lstStyle/>
        <a:p>
          <a:r>
            <a:rPr lang="hr-HR" dirty="0"/>
            <a:t>3. POVEZANIJA</a:t>
          </a:r>
        </a:p>
      </dgm:t>
    </dgm:pt>
    <dgm:pt modelId="{8B92561D-72E1-4AF7-9EFA-0620A1C68ED9}" type="parTrans" cxnId="{F6932BCC-4366-4C97-A571-AF177F554F62}">
      <dgm:prSet/>
      <dgm:spPr/>
      <dgm:t>
        <a:bodyPr/>
        <a:lstStyle/>
        <a:p>
          <a:endParaRPr lang="hr-HR"/>
        </a:p>
      </dgm:t>
    </dgm:pt>
    <dgm:pt modelId="{03B4E245-A903-4DFA-979B-A377C9544444}" type="sibTrans" cxnId="{F6932BCC-4366-4C97-A571-AF177F554F62}">
      <dgm:prSet/>
      <dgm:spPr/>
      <dgm:t>
        <a:bodyPr/>
        <a:lstStyle/>
        <a:p>
          <a:endParaRPr lang="hr-HR"/>
        </a:p>
      </dgm:t>
    </dgm:pt>
    <dgm:pt modelId="{DA5CE1A8-F7C9-4D00-B4C8-BAB285D64CE5}">
      <dgm:prSet phldrT="[Tekst]"/>
      <dgm:spPr/>
      <dgm:t>
        <a:bodyPr/>
        <a:lstStyle/>
        <a:p>
          <a:r>
            <a:rPr lang="hr-HR" dirty="0"/>
            <a:t>4. SOLIDARNIJA</a:t>
          </a:r>
        </a:p>
      </dgm:t>
    </dgm:pt>
    <dgm:pt modelId="{8F891F2F-86B0-4D87-8E96-8A5D1D9F3796}" type="parTrans" cxnId="{BF0E0FB8-A68C-4B19-901F-B92490E7F132}">
      <dgm:prSet/>
      <dgm:spPr/>
      <dgm:t>
        <a:bodyPr/>
        <a:lstStyle/>
        <a:p>
          <a:endParaRPr lang="hr-HR"/>
        </a:p>
      </dgm:t>
    </dgm:pt>
    <dgm:pt modelId="{9E773406-E5F4-4084-B022-3A83916A5D8D}" type="sibTrans" cxnId="{BF0E0FB8-A68C-4B19-901F-B92490E7F132}">
      <dgm:prSet/>
      <dgm:spPr/>
      <dgm:t>
        <a:bodyPr/>
        <a:lstStyle/>
        <a:p>
          <a:endParaRPr lang="hr-HR"/>
        </a:p>
      </dgm:t>
    </dgm:pt>
    <dgm:pt modelId="{F0BC5A96-7E6F-4C79-810C-EA1BD9A571A8}">
      <dgm:prSet phldrT="[Tekst]"/>
      <dgm:spPr>
        <a:solidFill>
          <a:srgbClr val="BC7CEC"/>
        </a:solidFill>
      </dgm:spPr>
      <dgm:t>
        <a:bodyPr/>
        <a:lstStyle/>
        <a:p>
          <a:r>
            <a:rPr lang="hr-HR" dirty="0"/>
            <a:t>5. EU BLIŽE GRAĐANIMA</a:t>
          </a:r>
        </a:p>
      </dgm:t>
    </dgm:pt>
    <dgm:pt modelId="{4C23377A-9547-4667-BB9E-D564687838D8}" type="parTrans" cxnId="{CFDCE1AE-972B-473E-88EC-F00ECD72A203}">
      <dgm:prSet/>
      <dgm:spPr/>
      <dgm:t>
        <a:bodyPr/>
        <a:lstStyle/>
        <a:p>
          <a:endParaRPr lang="hr-HR"/>
        </a:p>
      </dgm:t>
    </dgm:pt>
    <dgm:pt modelId="{BEDC43EC-421A-4000-B552-B53578CFCACD}" type="sibTrans" cxnId="{CFDCE1AE-972B-473E-88EC-F00ECD72A203}">
      <dgm:prSet/>
      <dgm:spPr/>
      <dgm:t>
        <a:bodyPr/>
        <a:lstStyle/>
        <a:p>
          <a:endParaRPr lang="hr-HR"/>
        </a:p>
      </dgm:t>
    </dgm:pt>
    <dgm:pt modelId="{5AD74AA6-858A-41F0-BBFB-EFE4EDA818EC}" type="pres">
      <dgm:prSet presAssocID="{C0B8FDC9-37C1-42D3-A1B6-044B8D9BBF01}" presName="cycle" presStyleCnt="0">
        <dgm:presLayoutVars>
          <dgm:dir/>
          <dgm:resizeHandles val="exact"/>
        </dgm:presLayoutVars>
      </dgm:prSet>
      <dgm:spPr/>
    </dgm:pt>
    <dgm:pt modelId="{2B28A57B-891F-4BF4-BAB6-66C90A9930FD}" type="pres">
      <dgm:prSet presAssocID="{D83A0D5D-7ED1-457D-9DE2-E004B3DAC426}" presName="node" presStyleLbl="node1" presStyleIdx="0" presStyleCnt="5">
        <dgm:presLayoutVars>
          <dgm:bulletEnabled val="1"/>
        </dgm:presLayoutVars>
      </dgm:prSet>
      <dgm:spPr/>
    </dgm:pt>
    <dgm:pt modelId="{0B1BD1FA-4288-450D-AA13-321C509E53EA}" type="pres">
      <dgm:prSet presAssocID="{D83A0D5D-7ED1-457D-9DE2-E004B3DAC426}" presName="spNode" presStyleCnt="0"/>
      <dgm:spPr/>
    </dgm:pt>
    <dgm:pt modelId="{C12A74FD-C19B-404E-B2BD-4D8939E0AFBC}" type="pres">
      <dgm:prSet presAssocID="{1F5EB96E-6BD0-4E9B-AD02-4D1870A323A9}" presName="sibTrans" presStyleLbl="sibTrans1D1" presStyleIdx="0" presStyleCnt="5"/>
      <dgm:spPr/>
    </dgm:pt>
    <dgm:pt modelId="{49C29F95-1EF9-470B-840B-829345BB37C2}" type="pres">
      <dgm:prSet presAssocID="{C14AC542-7C0F-49AB-9C22-5F6A849C9E85}" presName="node" presStyleLbl="node1" presStyleIdx="1" presStyleCnt="5">
        <dgm:presLayoutVars>
          <dgm:bulletEnabled val="1"/>
        </dgm:presLayoutVars>
      </dgm:prSet>
      <dgm:spPr/>
    </dgm:pt>
    <dgm:pt modelId="{5F713150-05F1-458E-903C-44407454694A}" type="pres">
      <dgm:prSet presAssocID="{C14AC542-7C0F-49AB-9C22-5F6A849C9E85}" presName="spNode" presStyleCnt="0"/>
      <dgm:spPr/>
    </dgm:pt>
    <dgm:pt modelId="{A6796E5E-A0F9-4FBA-A424-EC2B6629C9DC}" type="pres">
      <dgm:prSet presAssocID="{1C24FADE-BD4A-488D-9981-B20A432896E4}" presName="sibTrans" presStyleLbl="sibTrans1D1" presStyleIdx="1" presStyleCnt="5"/>
      <dgm:spPr/>
    </dgm:pt>
    <dgm:pt modelId="{BC15BFBD-3864-4684-8A32-D25174FE70E0}" type="pres">
      <dgm:prSet presAssocID="{0D99303B-7C30-45BA-99E3-F9738FA50187}" presName="node" presStyleLbl="node1" presStyleIdx="2" presStyleCnt="5" custRadScaleRad="101943" custRadScaleInc="-2464">
        <dgm:presLayoutVars>
          <dgm:bulletEnabled val="1"/>
        </dgm:presLayoutVars>
      </dgm:prSet>
      <dgm:spPr/>
    </dgm:pt>
    <dgm:pt modelId="{ECEE92D5-AC72-4D7A-8F73-A5128201D6AA}" type="pres">
      <dgm:prSet presAssocID="{0D99303B-7C30-45BA-99E3-F9738FA50187}" presName="spNode" presStyleCnt="0"/>
      <dgm:spPr/>
    </dgm:pt>
    <dgm:pt modelId="{6DEFDEFB-7D39-4DC4-BF42-AF33C85DB473}" type="pres">
      <dgm:prSet presAssocID="{03B4E245-A903-4DFA-979B-A377C9544444}" presName="sibTrans" presStyleLbl="sibTrans1D1" presStyleIdx="2" presStyleCnt="5"/>
      <dgm:spPr/>
    </dgm:pt>
    <dgm:pt modelId="{503F975C-0973-4C45-927F-18C6E7516B31}" type="pres">
      <dgm:prSet presAssocID="{DA5CE1A8-F7C9-4D00-B4C8-BAB285D64CE5}" presName="node" presStyleLbl="node1" presStyleIdx="3" presStyleCnt="5">
        <dgm:presLayoutVars>
          <dgm:bulletEnabled val="1"/>
        </dgm:presLayoutVars>
      </dgm:prSet>
      <dgm:spPr/>
    </dgm:pt>
    <dgm:pt modelId="{A33336C7-CF78-46C2-A652-3AFD379800A9}" type="pres">
      <dgm:prSet presAssocID="{DA5CE1A8-F7C9-4D00-B4C8-BAB285D64CE5}" presName="spNode" presStyleCnt="0"/>
      <dgm:spPr/>
    </dgm:pt>
    <dgm:pt modelId="{79D764B1-CE8F-47E2-831D-DC8FEE3BE202}" type="pres">
      <dgm:prSet presAssocID="{9E773406-E5F4-4084-B022-3A83916A5D8D}" presName="sibTrans" presStyleLbl="sibTrans1D1" presStyleIdx="3" presStyleCnt="5"/>
      <dgm:spPr/>
    </dgm:pt>
    <dgm:pt modelId="{CDC57CCF-E9B5-4162-8DEB-834CCAB29554}" type="pres">
      <dgm:prSet presAssocID="{F0BC5A96-7E6F-4C79-810C-EA1BD9A571A8}" presName="node" presStyleLbl="node1" presStyleIdx="4" presStyleCnt="5">
        <dgm:presLayoutVars>
          <dgm:bulletEnabled val="1"/>
        </dgm:presLayoutVars>
      </dgm:prSet>
      <dgm:spPr/>
    </dgm:pt>
    <dgm:pt modelId="{CAA9566F-0CC3-4A95-8402-E5C6A90450FD}" type="pres">
      <dgm:prSet presAssocID="{F0BC5A96-7E6F-4C79-810C-EA1BD9A571A8}" presName="spNode" presStyleCnt="0"/>
      <dgm:spPr/>
    </dgm:pt>
    <dgm:pt modelId="{27D346ED-104A-4F73-9296-77AC44DAEE60}" type="pres">
      <dgm:prSet presAssocID="{BEDC43EC-421A-4000-B552-B53578CFCACD}" presName="sibTrans" presStyleLbl="sibTrans1D1" presStyleIdx="4" presStyleCnt="5"/>
      <dgm:spPr/>
    </dgm:pt>
  </dgm:ptLst>
  <dgm:cxnLst>
    <dgm:cxn modelId="{7913D929-7472-4F37-976E-A3E22C91823B}" type="presOf" srcId="{D83A0D5D-7ED1-457D-9DE2-E004B3DAC426}" destId="{2B28A57B-891F-4BF4-BAB6-66C90A9930FD}" srcOrd="0" destOrd="0" presId="urn:microsoft.com/office/officeart/2005/8/layout/cycle6"/>
    <dgm:cxn modelId="{4BE71134-4B6A-418B-BB30-546B486FEE69}" type="presOf" srcId="{1C24FADE-BD4A-488D-9981-B20A432896E4}" destId="{A6796E5E-A0F9-4FBA-A424-EC2B6629C9DC}" srcOrd="0" destOrd="0" presId="urn:microsoft.com/office/officeart/2005/8/layout/cycle6"/>
    <dgm:cxn modelId="{3BEC2864-2ABB-4F87-9D12-B68825BA7073}" srcId="{C0B8FDC9-37C1-42D3-A1B6-044B8D9BBF01}" destId="{C14AC542-7C0F-49AB-9C22-5F6A849C9E85}" srcOrd="1" destOrd="0" parTransId="{52B7EA2C-FB58-4DFE-BC3F-26B2A73BBFDC}" sibTransId="{1C24FADE-BD4A-488D-9981-B20A432896E4}"/>
    <dgm:cxn modelId="{83B85476-E7CF-45B2-9FFF-11D876C147ED}" type="presOf" srcId="{BEDC43EC-421A-4000-B552-B53578CFCACD}" destId="{27D346ED-104A-4F73-9296-77AC44DAEE60}" srcOrd="0" destOrd="0" presId="urn:microsoft.com/office/officeart/2005/8/layout/cycle6"/>
    <dgm:cxn modelId="{3E91E088-A52F-4725-A947-B05CC6981560}" type="presOf" srcId="{C0B8FDC9-37C1-42D3-A1B6-044B8D9BBF01}" destId="{5AD74AA6-858A-41F0-BBFB-EFE4EDA818EC}" srcOrd="0" destOrd="0" presId="urn:microsoft.com/office/officeart/2005/8/layout/cycle6"/>
    <dgm:cxn modelId="{A9752590-F179-4553-9314-5627FFD44A7F}" type="presOf" srcId="{C14AC542-7C0F-49AB-9C22-5F6A849C9E85}" destId="{49C29F95-1EF9-470B-840B-829345BB37C2}" srcOrd="0" destOrd="0" presId="urn:microsoft.com/office/officeart/2005/8/layout/cycle6"/>
    <dgm:cxn modelId="{CFDCE1AE-972B-473E-88EC-F00ECD72A203}" srcId="{C0B8FDC9-37C1-42D3-A1B6-044B8D9BBF01}" destId="{F0BC5A96-7E6F-4C79-810C-EA1BD9A571A8}" srcOrd="4" destOrd="0" parTransId="{4C23377A-9547-4667-BB9E-D564687838D8}" sibTransId="{BEDC43EC-421A-4000-B552-B53578CFCACD}"/>
    <dgm:cxn modelId="{7AB10AB7-785C-439F-9CDB-47EC008FC3AF}" type="presOf" srcId="{0D99303B-7C30-45BA-99E3-F9738FA50187}" destId="{BC15BFBD-3864-4684-8A32-D25174FE70E0}" srcOrd="0" destOrd="0" presId="urn:microsoft.com/office/officeart/2005/8/layout/cycle6"/>
    <dgm:cxn modelId="{BF0E0FB8-A68C-4B19-901F-B92490E7F132}" srcId="{C0B8FDC9-37C1-42D3-A1B6-044B8D9BBF01}" destId="{DA5CE1A8-F7C9-4D00-B4C8-BAB285D64CE5}" srcOrd="3" destOrd="0" parTransId="{8F891F2F-86B0-4D87-8E96-8A5D1D9F3796}" sibTransId="{9E773406-E5F4-4084-B022-3A83916A5D8D}"/>
    <dgm:cxn modelId="{7753B7BC-C239-43A8-83C6-76B13EAA8336}" type="presOf" srcId="{03B4E245-A903-4DFA-979B-A377C9544444}" destId="{6DEFDEFB-7D39-4DC4-BF42-AF33C85DB473}" srcOrd="0" destOrd="0" presId="urn:microsoft.com/office/officeart/2005/8/layout/cycle6"/>
    <dgm:cxn modelId="{55DB1DCB-3506-403E-A23F-E7AC38868F17}" type="presOf" srcId="{9E773406-E5F4-4084-B022-3A83916A5D8D}" destId="{79D764B1-CE8F-47E2-831D-DC8FEE3BE202}" srcOrd="0" destOrd="0" presId="urn:microsoft.com/office/officeart/2005/8/layout/cycle6"/>
    <dgm:cxn modelId="{F6932BCC-4366-4C97-A571-AF177F554F62}" srcId="{C0B8FDC9-37C1-42D3-A1B6-044B8D9BBF01}" destId="{0D99303B-7C30-45BA-99E3-F9738FA50187}" srcOrd="2" destOrd="0" parTransId="{8B92561D-72E1-4AF7-9EFA-0620A1C68ED9}" sibTransId="{03B4E245-A903-4DFA-979B-A377C9544444}"/>
    <dgm:cxn modelId="{9124D0DA-F282-4BED-B06B-A742315CCDF2}" type="presOf" srcId="{F0BC5A96-7E6F-4C79-810C-EA1BD9A571A8}" destId="{CDC57CCF-E9B5-4162-8DEB-834CCAB29554}" srcOrd="0" destOrd="0" presId="urn:microsoft.com/office/officeart/2005/8/layout/cycle6"/>
    <dgm:cxn modelId="{6153B0E5-C4A0-4D6A-8B51-8782D145BF15}" type="presOf" srcId="{DA5CE1A8-F7C9-4D00-B4C8-BAB285D64CE5}" destId="{503F975C-0973-4C45-927F-18C6E7516B31}" srcOrd="0" destOrd="0" presId="urn:microsoft.com/office/officeart/2005/8/layout/cycle6"/>
    <dgm:cxn modelId="{E1A4A8E6-6C7A-44E6-956B-5EE5ADA349A6}" srcId="{C0B8FDC9-37C1-42D3-A1B6-044B8D9BBF01}" destId="{D83A0D5D-7ED1-457D-9DE2-E004B3DAC426}" srcOrd="0" destOrd="0" parTransId="{791F3A4B-89A8-4BD0-889A-07309949FF4A}" sibTransId="{1F5EB96E-6BD0-4E9B-AD02-4D1870A323A9}"/>
    <dgm:cxn modelId="{8C2291FB-A612-459C-A218-217D8994E60C}" type="presOf" srcId="{1F5EB96E-6BD0-4E9B-AD02-4D1870A323A9}" destId="{C12A74FD-C19B-404E-B2BD-4D8939E0AFBC}" srcOrd="0" destOrd="0" presId="urn:microsoft.com/office/officeart/2005/8/layout/cycle6"/>
    <dgm:cxn modelId="{EBE48931-CD63-43EC-BB72-1EC584E7FAE8}" type="presParOf" srcId="{5AD74AA6-858A-41F0-BBFB-EFE4EDA818EC}" destId="{2B28A57B-891F-4BF4-BAB6-66C90A9930FD}" srcOrd="0" destOrd="0" presId="urn:microsoft.com/office/officeart/2005/8/layout/cycle6"/>
    <dgm:cxn modelId="{F0965E71-EBA1-4122-A65E-62F95CA30236}" type="presParOf" srcId="{5AD74AA6-858A-41F0-BBFB-EFE4EDA818EC}" destId="{0B1BD1FA-4288-450D-AA13-321C509E53EA}" srcOrd="1" destOrd="0" presId="urn:microsoft.com/office/officeart/2005/8/layout/cycle6"/>
    <dgm:cxn modelId="{3A935D31-5EFA-4017-8DF9-A93895A35007}" type="presParOf" srcId="{5AD74AA6-858A-41F0-BBFB-EFE4EDA818EC}" destId="{C12A74FD-C19B-404E-B2BD-4D8939E0AFBC}" srcOrd="2" destOrd="0" presId="urn:microsoft.com/office/officeart/2005/8/layout/cycle6"/>
    <dgm:cxn modelId="{C0BFEED6-9183-434A-B947-BA2F31ADB7E1}" type="presParOf" srcId="{5AD74AA6-858A-41F0-BBFB-EFE4EDA818EC}" destId="{49C29F95-1EF9-470B-840B-829345BB37C2}" srcOrd="3" destOrd="0" presId="urn:microsoft.com/office/officeart/2005/8/layout/cycle6"/>
    <dgm:cxn modelId="{A6068F2F-4769-48F5-82BA-9C9BA4020F6D}" type="presParOf" srcId="{5AD74AA6-858A-41F0-BBFB-EFE4EDA818EC}" destId="{5F713150-05F1-458E-903C-44407454694A}" srcOrd="4" destOrd="0" presId="urn:microsoft.com/office/officeart/2005/8/layout/cycle6"/>
    <dgm:cxn modelId="{569B3F8B-FA41-4FB8-A4B0-FB29E02A32F2}" type="presParOf" srcId="{5AD74AA6-858A-41F0-BBFB-EFE4EDA818EC}" destId="{A6796E5E-A0F9-4FBA-A424-EC2B6629C9DC}" srcOrd="5" destOrd="0" presId="urn:microsoft.com/office/officeart/2005/8/layout/cycle6"/>
    <dgm:cxn modelId="{9D0CD6EB-CFDA-4EC5-88F9-AB29AD150151}" type="presParOf" srcId="{5AD74AA6-858A-41F0-BBFB-EFE4EDA818EC}" destId="{BC15BFBD-3864-4684-8A32-D25174FE70E0}" srcOrd="6" destOrd="0" presId="urn:microsoft.com/office/officeart/2005/8/layout/cycle6"/>
    <dgm:cxn modelId="{26B9DACF-4525-4939-A3C1-CCFB01DDAFD4}" type="presParOf" srcId="{5AD74AA6-858A-41F0-BBFB-EFE4EDA818EC}" destId="{ECEE92D5-AC72-4D7A-8F73-A5128201D6AA}" srcOrd="7" destOrd="0" presId="urn:microsoft.com/office/officeart/2005/8/layout/cycle6"/>
    <dgm:cxn modelId="{7A4E3DA8-6B52-4CA7-9F14-A91EBA29A3F7}" type="presParOf" srcId="{5AD74AA6-858A-41F0-BBFB-EFE4EDA818EC}" destId="{6DEFDEFB-7D39-4DC4-BF42-AF33C85DB473}" srcOrd="8" destOrd="0" presId="urn:microsoft.com/office/officeart/2005/8/layout/cycle6"/>
    <dgm:cxn modelId="{F62C5994-D70C-405D-8027-A3F06D1CEF77}" type="presParOf" srcId="{5AD74AA6-858A-41F0-BBFB-EFE4EDA818EC}" destId="{503F975C-0973-4C45-927F-18C6E7516B31}" srcOrd="9" destOrd="0" presId="urn:microsoft.com/office/officeart/2005/8/layout/cycle6"/>
    <dgm:cxn modelId="{1DECBC1A-3A39-4463-9203-4CD97300E522}" type="presParOf" srcId="{5AD74AA6-858A-41F0-BBFB-EFE4EDA818EC}" destId="{A33336C7-CF78-46C2-A652-3AFD379800A9}" srcOrd="10" destOrd="0" presId="urn:microsoft.com/office/officeart/2005/8/layout/cycle6"/>
    <dgm:cxn modelId="{64DC4282-A75A-4E62-89B9-2C91F2475556}" type="presParOf" srcId="{5AD74AA6-858A-41F0-BBFB-EFE4EDA818EC}" destId="{79D764B1-CE8F-47E2-831D-DC8FEE3BE202}" srcOrd="11" destOrd="0" presId="urn:microsoft.com/office/officeart/2005/8/layout/cycle6"/>
    <dgm:cxn modelId="{9CE29AE7-83EC-438A-821A-310F038D6DDD}" type="presParOf" srcId="{5AD74AA6-858A-41F0-BBFB-EFE4EDA818EC}" destId="{CDC57CCF-E9B5-4162-8DEB-834CCAB29554}" srcOrd="12" destOrd="0" presId="urn:microsoft.com/office/officeart/2005/8/layout/cycle6"/>
    <dgm:cxn modelId="{B4C54836-13F6-45DE-B120-6A6517C8E9D6}" type="presParOf" srcId="{5AD74AA6-858A-41F0-BBFB-EFE4EDA818EC}" destId="{CAA9566F-0CC3-4A95-8402-E5C6A90450FD}" srcOrd="13" destOrd="0" presId="urn:microsoft.com/office/officeart/2005/8/layout/cycle6"/>
    <dgm:cxn modelId="{ADD1D619-76C0-4FF6-80C6-9DEDEF3587CB}" type="presParOf" srcId="{5AD74AA6-858A-41F0-BBFB-EFE4EDA818EC}" destId="{27D346ED-104A-4F73-9296-77AC44DAEE6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8E08E0-15F2-4B84-A700-58C2EFDD7C1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A762BAF-0272-49C9-9DBC-42504AE5450A}">
      <dgm:prSet phldrT="[Teks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 dirty="0"/>
            <a:t>Odluka o operativnim programima vezanim uz Kohezijsku politiku za financijsko razdoblje Europske unije 2021. – 2027. u Republici Hrvatskoj i tijelima zaduženima za njihovu pripremu (u okviru Kohezijske politike): </a:t>
          </a:r>
        </a:p>
      </dgm:t>
    </dgm:pt>
    <dgm:pt modelId="{30A7BAF3-0DF8-4537-BD0B-29F8327E19E4}" type="parTrans" cxnId="{741F4DD9-7777-47F7-9BD4-35CDF9D3B206}">
      <dgm:prSet/>
      <dgm:spPr/>
      <dgm:t>
        <a:bodyPr/>
        <a:lstStyle/>
        <a:p>
          <a:endParaRPr lang="hr-HR"/>
        </a:p>
      </dgm:t>
    </dgm:pt>
    <dgm:pt modelId="{199BFD09-E87B-449D-88F8-47AB1790790D}" type="sibTrans" cxnId="{741F4DD9-7777-47F7-9BD4-35CDF9D3B206}">
      <dgm:prSet/>
      <dgm:spPr/>
      <dgm:t>
        <a:bodyPr/>
        <a:lstStyle/>
        <a:p>
          <a:endParaRPr lang="hr-HR"/>
        </a:p>
      </dgm:t>
    </dgm:pt>
    <dgm:pt modelId="{9810BEC4-5E88-4D39-9DAD-ADDD855A65F5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hr-HR" sz="2800" dirty="0"/>
            <a:t>Operativni program Konkurentnost i kohezija 2021. – 2027. </a:t>
          </a:r>
        </a:p>
        <a:p>
          <a:endParaRPr lang="hr-HR" sz="1400" dirty="0"/>
        </a:p>
        <a:p>
          <a:r>
            <a:rPr lang="hr-HR" sz="2400" dirty="0"/>
            <a:t>(Europski fond za regionalni razvoj i Kohezijski fond)</a:t>
          </a:r>
        </a:p>
      </dgm:t>
    </dgm:pt>
    <dgm:pt modelId="{6094D186-99DD-4BC0-81BA-4BCCD4A0A414}" type="parTrans" cxnId="{BF929DE6-95B3-4890-A4FB-1785CB2A00B3}">
      <dgm:prSet/>
      <dgm:spPr/>
      <dgm:t>
        <a:bodyPr/>
        <a:lstStyle/>
        <a:p>
          <a:endParaRPr lang="hr-HR"/>
        </a:p>
      </dgm:t>
    </dgm:pt>
    <dgm:pt modelId="{45767D90-1847-4F94-88FF-A12DA5994F92}" type="sibTrans" cxnId="{BF929DE6-95B3-4890-A4FB-1785CB2A00B3}">
      <dgm:prSet/>
      <dgm:spPr/>
      <dgm:t>
        <a:bodyPr/>
        <a:lstStyle/>
        <a:p>
          <a:endParaRPr lang="hr-HR"/>
        </a:p>
      </dgm:t>
    </dgm:pt>
    <dgm:pt modelId="{FBDEB277-C2B1-477E-88EA-71938AF00CBE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hr-HR" sz="2800" dirty="0"/>
            <a:t>Operativni program Učinkoviti ljudski potencijali 2021. – 2027.</a:t>
          </a:r>
        </a:p>
        <a:p>
          <a:endParaRPr lang="hr-HR" sz="1400" dirty="0"/>
        </a:p>
        <a:p>
          <a:r>
            <a:rPr lang="hr-HR" sz="2800" dirty="0"/>
            <a:t>  </a:t>
          </a:r>
          <a:r>
            <a:rPr lang="hr-HR" sz="2400" dirty="0"/>
            <a:t>(Europski socijalni fond +)</a:t>
          </a:r>
        </a:p>
      </dgm:t>
    </dgm:pt>
    <dgm:pt modelId="{BFCD0062-2F16-4FBB-B9E3-9C310EA6E687}" type="parTrans" cxnId="{4EB4A7E6-3757-4B95-B42A-C415F811250C}">
      <dgm:prSet/>
      <dgm:spPr/>
      <dgm:t>
        <a:bodyPr/>
        <a:lstStyle/>
        <a:p>
          <a:endParaRPr lang="hr-HR"/>
        </a:p>
      </dgm:t>
    </dgm:pt>
    <dgm:pt modelId="{FA50B0B8-7A4A-47A0-AA71-A7727BF85BA5}" type="sibTrans" cxnId="{4EB4A7E6-3757-4B95-B42A-C415F811250C}">
      <dgm:prSet/>
      <dgm:spPr/>
      <dgm:t>
        <a:bodyPr/>
        <a:lstStyle/>
        <a:p>
          <a:endParaRPr lang="hr-HR"/>
        </a:p>
      </dgm:t>
    </dgm:pt>
    <dgm:pt modelId="{929D24DE-4FD2-4EA4-B179-56A281B2F95A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hr-HR" sz="2800" dirty="0"/>
            <a:t>Integrirani teritorijalni program 2021. – 2027.</a:t>
          </a:r>
        </a:p>
        <a:p>
          <a:endParaRPr lang="hr-HR" sz="1400" dirty="0"/>
        </a:p>
        <a:p>
          <a:r>
            <a:rPr lang="hr-HR" sz="2400" dirty="0"/>
            <a:t>(Europski fond za regionalni razvoj, Kohezijski fond te Fond za pravednu tranziciju)</a:t>
          </a:r>
        </a:p>
      </dgm:t>
    </dgm:pt>
    <dgm:pt modelId="{EF3643E9-8281-4E8E-8811-530BCC66A8AA}" type="parTrans" cxnId="{CC349577-52AA-4E24-AE23-14FBE65405AF}">
      <dgm:prSet/>
      <dgm:spPr/>
      <dgm:t>
        <a:bodyPr/>
        <a:lstStyle/>
        <a:p>
          <a:endParaRPr lang="hr-HR"/>
        </a:p>
      </dgm:t>
    </dgm:pt>
    <dgm:pt modelId="{6D889186-4356-4D6D-AB9F-813EE3783EF6}" type="sibTrans" cxnId="{CC349577-52AA-4E24-AE23-14FBE65405AF}">
      <dgm:prSet/>
      <dgm:spPr/>
      <dgm:t>
        <a:bodyPr/>
        <a:lstStyle/>
        <a:p>
          <a:endParaRPr lang="hr-HR"/>
        </a:p>
      </dgm:t>
    </dgm:pt>
    <dgm:pt modelId="{681333B0-3285-430F-B744-7750C1C77A8B}" type="pres">
      <dgm:prSet presAssocID="{008E08E0-15F2-4B84-A700-58C2EFDD7C15}" presName="composite" presStyleCnt="0">
        <dgm:presLayoutVars>
          <dgm:chMax val="1"/>
          <dgm:dir/>
          <dgm:resizeHandles val="exact"/>
        </dgm:presLayoutVars>
      </dgm:prSet>
      <dgm:spPr/>
    </dgm:pt>
    <dgm:pt modelId="{4E28E35F-6CAB-4A47-AC00-D6C6777764F9}" type="pres">
      <dgm:prSet presAssocID="{4A762BAF-0272-49C9-9DBC-42504AE5450A}" presName="roof" presStyleLbl="dkBgShp" presStyleIdx="0" presStyleCnt="2"/>
      <dgm:spPr/>
    </dgm:pt>
    <dgm:pt modelId="{E8E23D60-FCB5-4F6D-9E0C-F93990010D6C}" type="pres">
      <dgm:prSet presAssocID="{4A762BAF-0272-49C9-9DBC-42504AE5450A}" presName="pillars" presStyleCnt="0"/>
      <dgm:spPr/>
    </dgm:pt>
    <dgm:pt modelId="{C601D90A-5E3F-4C9E-8732-A2C43C4CB2FC}" type="pres">
      <dgm:prSet presAssocID="{4A762BAF-0272-49C9-9DBC-42504AE5450A}" presName="pillar1" presStyleLbl="node1" presStyleIdx="0" presStyleCnt="3">
        <dgm:presLayoutVars>
          <dgm:bulletEnabled val="1"/>
        </dgm:presLayoutVars>
      </dgm:prSet>
      <dgm:spPr/>
    </dgm:pt>
    <dgm:pt modelId="{D48AAD58-3DB8-4469-A4E8-0C273CB9A66B}" type="pres">
      <dgm:prSet presAssocID="{FBDEB277-C2B1-477E-88EA-71938AF00CBE}" presName="pillarX" presStyleLbl="node1" presStyleIdx="1" presStyleCnt="3">
        <dgm:presLayoutVars>
          <dgm:bulletEnabled val="1"/>
        </dgm:presLayoutVars>
      </dgm:prSet>
      <dgm:spPr/>
    </dgm:pt>
    <dgm:pt modelId="{840C248F-552C-458D-9911-8450EAC0F5C5}" type="pres">
      <dgm:prSet presAssocID="{929D24DE-4FD2-4EA4-B179-56A281B2F95A}" presName="pillarX" presStyleLbl="node1" presStyleIdx="2" presStyleCnt="3">
        <dgm:presLayoutVars>
          <dgm:bulletEnabled val="1"/>
        </dgm:presLayoutVars>
      </dgm:prSet>
      <dgm:spPr/>
    </dgm:pt>
    <dgm:pt modelId="{E9221CFC-4C5E-4F58-92F1-37949662705B}" type="pres">
      <dgm:prSet presAssocID="{4A762BAF-0272-49C9-9DBC-42504AE5450A}" presName="base" presStyleLbl="dkBgShp" presStyleIdx="1" presStyleCnt="2"/>
      <dgm:spPr>
        <a:solidFill>
          <a:schemeClr val="accent5">
            <a:lumMod val="20000"/>
            <a:lumOff val="80000"/>
          </a:schemeClr>
        </a:solidFill>
      </dgm:spPr>
    </dgm:pt>
  </dgm:ptLst>
  <dgm:cxnLst>
    <dgm:cxn modelId="{D1CB8E1F-231E-4A62-BD8C-C016D711A528}" type="presOf" srcId="{008E08E0-15F2-4B84-A700-58C2EFDD7C15}" destId="{681333B0-3285-430F-B744-7750C1C77A8B}" srcOrd="0" destOrd="0" presId="urn:microsoft.com/office/officeart/2005/8/layout/hList3"/>
    <dgm:cxn modelId="{656B5824-2FD7-4105-9FB5-76A0D675D54E}" type="presOf" srcId="{9810BEC4-5E88-4D39-9DAD-ADDD855A65F5}" destId="{C601D90A-5E3F-4C9E-8732-A2C43C4CB2FC}" srcOrd="0" destOrd="0" presId="urn:microsoft.com/office/officeart/2005/8/layout/hList3"/>
    <dgm:cxn modelId="{278C7F6B-3CFB-4012-8FB6-AE546A4E4E56}" type="presOf" srcId="{4A762BAF-0272-49C9-9DBC-42504AE5450A}" destId="{4E28E35F-6CAB-4A47-AC00-D6C6777764F9}" srcOrd="0" destOrd="0" presId="urn:microsoft.com/office/officeart/2005/8/layout/hList3"/>
    <dgm:cxn modelId="{CC349577-52AA-4E24-AE23-14FBE65405AF}" srcId="{4A762BAF-0272-49C9-9DBC-42504AE5450A}" destId="{929D24DE-4FD2-4EA4-B179-56A281B2F95A}" srcOrd="2" destOrd="0" parTransId="{EF3643E9-8281-4E8E-8811-530BCC66A8AA}" sibTransId="{6D889186-4356-4D6D-AB9F-813EE3783EF6}"/>
    <dgm:cxn modelId="{01A13BD4-7531-49A4-A021-4A34ACDDD6D2}" type="presOf" srcId="{FBDEB277-C2B1-477E-88EA-71938AF00CBE}" destId="{D48AAD58-3DB8-4469-A4E8-0C273CB9A66B}" srcOrd="0" destOrd="0" presId="urn:microsoft.com/office/officeart/2005/8/layout/hList3"/>
    <dgm:cxn modelId="{741F4DD9-7777-47F7-9BD4-35CDF9D3B206}" srcId="{008E08E0-15F2-4B84-A700-58C2EFDD7C15}" destId="{4A762BAF-0272-49C9-9DBC-42504AE5450A}" srcOrd="0" destOrd="0" parTransId="{30A7BAF3-0DF8-4537-BD0B-29F8327E19E4}" sibTransId="{199BFD09-E87B-449D-88F8-47AB1790790D}"/>
    <dgm:cxn modelId="{BF929DE6-95B3-4890-A4FB-1785CB2A00B3}" srcId="{4A762BAF-0272-49C9-9DBC-42504AE5450A}" destId="{9810BEC4-5E88-4D39-9DAD-ADDD855A65F5}" srcOrd="0" destOrd="0" parTransId="{6094D186-99DD-4BC0-81BA-4BCCD4A0A414}" sibTransId="{45767D90-1847-4F94-88FF-A12DA5994F92}"/>
    <dgm:cxn modelId="{4EB4A7E6-3757-4B95-B42A-C415F811250C}" srcId="{4A762BAF-0272-49C9-9DBC-42504AE5450A}" destId="{FBDEB277-C2B1-477E-88EA-71938AF00CBE}" srcOrd="1" destOrd="0" parTransId="{BFCD0062-2F16-4FBB-B9E3-9C310EA6E687}" sibTransId="{FA50B0B8-7A4A-47A0-AA71-A7727BF85BA5}"/>
    <dgm:cxn modelId="{A3A901F6-A5E2-4B90-A9A2-A34E02750BB4}" type="presOf" srcId="{929D24DE-4FD2-4EA4-B179-56A281B2F95A}" destId="{840C248F-552C-458D-9911-8450EAC0F5C5}" srcOrd="0" destOrd="0" presId="urn:microsoft.com/office/officeart/2005/8/layout/hList3"/>
    <dgm:cxn modelId="{6AEF0E3B-50B3-46CC-8DBA-2F62B090325C}" type="presParOf" srcId="{681333B0-3285-430F-B744-7750C1C77A8B}" destId="{4E28E35F-6CAB-4A47-AC00-D6C6777764F9}" srcOrd="0" destOrd="0" presId="urn:microsoft.com/office/officeart/2005/8/layout/hList3"/>
    <dgm:cxn modelId="{EFAF660F-E6C2-40FC-B006-8B0B58C44758}" type="presParOf" srcId="{681333B0-3285-430F-B744-7750C1C77A8B}" destId="{E8E23D60-FCB5-4F6D-9E0C-F93990010D6C}" srcOrd="1" destOrd="0" presId="urn:microsoft.com/office/officeart/2005/8/layout/hList3"/>
    <dgm:cxn modelId="{90529A50-D40E-448D-AD02-299C8B771DDE}" type="presParOf" srcId="{E8E23D60-FCB5-4F6D-9E0C-F93990010D6C}" destId="{C601D90A-5E3F-4C9E-8732-A2C43C4CB2FC}" srcOrd="0" destOrd="0" presId="urn:microsoft.com/office/officeart/2005/8/layout/hList3"/>
    <dgm:cxn modelId="{757500AF-3878-4C42-8BED-675B9E1DA57A}" type="presParOf" srcId="{E8E23D60-FCB5-4F6D-9E0C-F93990010D6C}" destId="{D48AAD58-3DB8-4469-A4E8-0C273CB9A66B}" srcOrd="1" destOrd="0" presId="urn:microsoft.com/office/officeart/2005/8/layout/hList3"/>
    <dgm:cxn modelId="{626236A6-5E93-4D69-B549-C0195E6F7881}" type="presParOf" srcId="{E8E23D60-FCB5-4F6D-9E0C-F93990010D6C}" destId="{840C248F-552C-458D-9911-8450EAC0F5C5}" srcOrd="2" destOrd="0" presId="urn:microsoft.com/office/officeart/2005/8/layout/hList3"/>
    <dgm:cxn modelId="{804C2F1C-F292-4C03-8A5D-FC0FB5DAA3BC}" type="presParOf" srcId="{681333B0-3285-430F-B744-7750C1C77A8B}" destId="{E9221CFC-4C5E-4F58-92F1-3794966270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F55274-4273-4291-9FA2-5B8C47F2F42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B3FFE836-CE52-425C-B75F-9869BC2E2E4D}">
      <dgm:prSet phldrT="[Tekst]" custT="1"/>
      <dgm:spPr>
        <a:solidFill>
          <a:srgbClr val="BC7CEC"/>
        </a:solidFill>
      </dgm:spPr>
      <dgm:t>
        <a:bodyPr/>
        <a:lstStyle/>
        <a:p>
          <a:r>
            <a:rPr lang="hr-HR" sz="3200" b="1" dirty="0">
              <a:solidFill>
                <a:schemeClr val="accent1">
                  <a:lumMod val="75000"/>
                </a:schemeClr>
              </a:solidFill>
            </a:rPr>
            <a:t>ITP</a:t>
          </a:r>
        </a:p>
      </dgm:t>
    </dgm:pt>
    <dgm:pt modelId="{CBC5A824-E9E7-4897-8126-DE6DB770BBEB}" type="parTrans" cxnId="{046E06AD-E9D4-4246-A657-F959B3AC9939}">
      <dgm:prSet/>
      <dgm:spPr/>
      <dgm:t>
        <a:bodyPr/>
        <a:lstStyle/>
        <a:p>
          <a:endParaRPr lang="hr-HR"/>
        </a:p>
      </dgm:t>
    </dgm:pt>
    <dgm:pt modelId="{0C68F378-7D69-4F55-B1DF-57CBDEE151F2}" type="sibTrans" cxnId="{046E06AD-E9D4-4246-A657-F959B3AC9939}">
      <dgm:prSet/>
      <dgm:spPr/>
      <dgm:t>
        <a:bodyPr/>
        <a:lstStyle/>
        <a:p>
          <a:endParaRPr lang="hr-HR"/>
        </a:p>
      </dgm:t>
    </dgm:pt>
    <dgm:pt modelId="{D1D6C758-E781-494D-8450-4DD835CA83F9}">
      <dgm:prSet phldrT="[Tekst]" custT="1"/>
      <dgm:spPr>
        <a:solidFill>
          <a:srgbClr val="00B0F0"/>
        </a:solidFill>
      </dgm:spPr>
      <dgm:t>
        <a:bodyPr/>
        <a:lstStyle/>
        <a:p>
          <a:r>
            <a:rPr lang="hr-HR" sz="1600" b="1" dirty="0">
              <a:solidFill>
                <a:schemeClr val="accent1">
                  <a:lumMod val="75000"/>
                </a:schemeClr>
              </a:solidFill>
            </a:rPr>
            <a:t>S 3</a:t>
          </a:r>
        </a:p>
      </dgm:t>
    </dgm:pt>
    <dgm:pt modelId="{6648AA57-F2C8-421D-B39B-9911F62B29A4}" type="parTrans" cxnId="{444CB006-36D2-4C9D-8898-541909DAB026}">
      <dgm:prSet/>
      <dgm:spPr/>
      <dgm:t>
        <a:bodyPr/>
        <a:lstStyle/>
        <a:p>
          <a:endParaRPr lang="hr-HR"/>
        </a:p>
      </dgm:t>
    </dgm:pt>
    <dgm:pt modelId="{065F1EA0-F7B5-4AD7-9856-7AC7745383C3}" type="sibTrans" cxnId="{444CB006-36D2-4C9D-8898-541909DAB026}">
      <dgm:prSet/>
      <dgm:spPr/>
      <dgm:t>
        <a:bodyPr/>
        <a:lstStyle/>
        <a:p>
          <a:endParaRPr lang="hr-HR"/>
        </a:p>
      </dgm:t>
    </dgm:pt>
    <dgm:pt modelId="{C963B2E4-37D9-4A14-AE0B-959CA631627E}">
      <dgm:prSet phldrT="[Tekst]"/>
      <dgm:spPr>
        <a:solidFill>
          <a:srgbClr val="FFFF00"/>
        </a:solidFill>
      </dgm:spPr>
      <dgm:t>
        <a:bodyPr/>
        <a:lstStyle/>
        <a:p>
          <a:r>
            <a:rPr lang="hr-HR" dirty="0">
              <a:solidFill>
                <a:schemeClr val="accent1">
                  <a:lumMod val="75000"/>
                </a:schemeClr>
              </a:solidFill>
            </a:rPr>
            <a:t>Urbani razvoj</a:t>
          </a:r>
        </a:p>
        <a:p>
          <a:r>
            <a:rPr lang="hr-HR" dirty="0">
              <a:solidFill>
                <a:schemeClr val="accent1">
                  <a:lumMod val="75000"/>
                </a:schemeClr>
              </a:solidFill>
            </a:rPr>
            <a:t>ITU (8% ERDF)</a:t>
          </a:r>
        </a:p>
      </dgm:t>
    </dgm:pt>
    <dgm:pt modelId="{65B4A9B5-42D1-44F1-96D0-12A605A756AD}" type="parTrans" cxnId="{1B1BFF63-A11F-46E0-807B-CA131397059E}">
      <dgm:prSet/>
      <dgm:spPr/>
      <dgm:t>
        <a:bodyPr/>
        <a:lstStyle/>
        <a:p>
          <a:endParaRPr lang="hr-HR"/>
        </a:p>
      </dgm:t>
    </dgm:pt>
    <dgm:pt modelId="{D4DD43B3-F38A-4F23-BC40-D517EB8A9821}" type="sibTrans" cxnId="{1B1BFF63-A11F-46E0-807B-CA131397059E}">
      <dgm:prSet/>
      <dgm:spPr/>
      <dgm:t>
        <a:bodyPr/>
        <a:lstStyle/>
        <a:p>
          <a:endParaRPr lang="hr-HR"/>
        </a:p>
      </dgm:t>
    </dgm:pt>
    <dgm:pt modelId="{5CCF3C83-3017-418A-B5DF-35F37C1FBC90}">
      <dgm:prSet phldrT="[Tekst]" custT="1"/>
      <dgm:spPr>
        <a:solidFill>
          <a:srgbClr val="FFFF00"/>
        </a:solidFill>
      </dgm:spPr>
      <dgm:t>
        <a:bodyPr/>
        <a:lstStyle/>
        <a:p>
          <a:r>
            <a:rPr lang="hr-HR" sz="1600" b="1" dirty="0">
              <a:solidFill>
                <a:schemeClr val="accent1">
                  <a:lumMod val="75000"/>
                </a:schemeClr>
              </a:solidFill>
            </a:rPr>
            <a:t>Gradovi</a:t>
          </a:r>
        </a:p>
      </dgm:t>
    </dgm:pt>
    <dgm:pt modelId="{15857CA3-ED87-45C0-9C03-3AF5E45E74B7}" type="parTrans" cxnId="{F8725986-CFE2-41C7-8B3C-76D405DA7A25}">
      <dgm:prSet/>
      <dgm:spPr/>
      <dgm:t>
        <a:bodyPr/>
        <a:lstStyle/>
        <a:p>
          <a:endParaRPr lang="hr-HR"/>
        </a:p>
      </dgm:t>
    </dgm:pt>
    <dgm:pt modelId="{E2C14E50-1761-4D35-A2AD-9252C4779209}" type="sibTrans" cxnId="{F8725986-CFE2-41C7-8B3C-76D405DA7A25}">
      <dgm:prSet/>
      <dgm:spPr/>
      <dgm:t>
        <a:bodyPr/>
        <a:lstStyle/>
        <a:p>
          <a:endParaRPr lang="hr-HR"/>
        </a:p>
      </dgm:t>
    </dgm:pt>
    <dgm:pt modelId="{20DF8030-62AD-46C7-8101-C47CB4679D95}">
      <dgm:prSet phldrT="[Tekst]"/>
      <dgm:spPr>
        <a:solidFill>
          <a:srgbClr val="EAC1FB"/>
        </a:solidFill>
      </dgm:spPr>
      <dgm:t>
        <a:bodyPr/>
        <a:lstStyle/>
        <a:p>
          <a:r>
            <a:rPr lang="hr-HR" dirty="0">
              <a:solidFill>
                <a:schemeClr val="accent1">
                  <a:lumMod val="75000"/>
                </a:schemeClr>
              </a:solidFill>
            </a:rPr>
            <a:t>Pametni otoci</a:t>
          </a:r>
        </a:p>
      </dgm:t>
    </dgm:pt>
    <dgm:pt modelId="{E39AB068-98FE-48F0-B0B2-28B8AE505A7B}" type="parTrans" cxnId="{5777FF74-9A9F-40CD-A4B9-B589BE50D029}">
      <dgm:prSet/>
      <dgm:spPr/>
      <dgm:t>
        <a:bodyPr/>
        <a:lstStyle/>
        <a:p>
          <a:endParaRPr lang="hr-HR"/>
        </a:p>
      </dgm:t>
    </dgm:pt>
    <dgm:pt modelId="{3DC6E58C-84F0-482B-B350-F3C91BF90F70}" type="sibTrans" cxnId="{5777FF74-9A9F-40CD-A4B9-B589BE50D029}">
      <dgm:prSet/>
      <dgm:spPr/>
      <dgm:t>
        <a:bodyPr/>
        <a:lstStyle/>
        <a:p>
          <a:endParaRPr lang="hr-HR"/>
        </a:p>
      </dgm:t>
    </dgm:pt>
    <dgm:pt modelId="{32CEC55E-6275-4DF5-9CF9-F66AEF6DEC1E}">
      <dgm:prSet phldrT="[Tekst]" custT="1"/>
      <dgm:spPr>
        <a:solidFill>
          <a:srgbClr val="EAC1FB"/>
        </a:solidFill>
      </dgm:spPr>
      <dgm:t>
        <a:bodyPr/>
        <a:lstStyle/>
        <a:p>
          <a:r>
            <a:rPr lang="hr-HR" sz="1600" b="1" dirty="0">
              <a:solidFill>
                <a:schemeClr val="accent1">
                  <a:lumMod val="75000"/>
                </a:schemeClr>
              </a:solidFill>
            </a:rPr>
            <a:t>Otoci</a:t>
          </a:r>
        </a:p>
      </dgm:t>
    </dgm:pt>
    <dgm:pt modelId="{C0E136A1-6F39-4AD6-97D7-8E1D7C6C432A}" type="parTrans" cxnId="{4930C999-C3DA-441C-BE8A-6A97198352EF}">
      <dgm:prSet/>
      <dgm:spPr/>
      <dgm:t>
        <a:bodyPr/>
        <a:lstStyle/>
        <a:p>
          <a:endParaRPr lang="hr-HR"/>
        </a:p>
      </dgm:t>
    </dgm:pt>
    <dgm:pt modelId="{FDEA2947-B955-4904-BE6E-4B2D74555CAE}" type="sibTrans" cxnId="{4930C999-C3DA-441C-BE8A-6A97198352EF}">
      <dgm:prSet/>
      <dgm:spPr/>
      <dgm:t>
        <a:bodyPr/>
        <a:lstStyle/>
        <a:p>
          <a:endParaRPr lang="hr-HR"/>
        </a:p>
      </dgm:t>
    </dgm:pt>
    <dgm:pt modelId="{E955DDF0-7B4B-461E-B65B-1706248DF1C7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accent1">
                  <a:lumMod val="75000"/>
                </a:schemeClr>
              </a:solidFill>
            </a:rPr>
            <a:t>Područja s razvojnim posebnostima</a:t>
          </a:r>
        </a:p>
      </dgm:t>
    </dgm:pt>
    <dgm:pt modelId="{FEFB16AB-F063-4624-B630-EC7C89532CB3}" type="parTrans" cxnId="{5097DF5F-7C01-4C30-9E84-A01F4FBB59CB}">
      <dgm:prSet/>
      <dgm:spPr/>
      <dgm:t>
        <a:bodyPr/>
        <a:lstStyle/>
        <a:p>
          <a:endParaRPr lang="hr-HR"/>
        </a:p>
      </dgm:t>
    </dgm:pt>
    <dgm:pt modelId="{56700684-E73A-4E06-B431-760DF30DC441}" type="sibTrans" cxnId="{5097DF5F-7C01-4C30-9E84-A01F4FBB59CB}">
      <dgm:prSet/>
      <dgm:spPr/>
      <dgm:t>
        <a:bodyPr/>
        <a:lstStyle/>
        <a:p>
          <a:endParaRPr lang="hr-HR"/>
        </a:p>
      </dgm:t>
    </dgm:pt>
    <dgm:pt modelId="{C45F55C8-D5B2-4B99-BAEB-A133A0EFEA06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600" b="1" dirty="0">
              <a:solidFill>
                <a:schemeClr val="accent1">
                  <a:lumMod val="75000"/>
                </a:schemeClr>
              </a:solidFill>
            </a:rPr>
            <a:t>Potpomognuta područja</a:t>
          </a:r>
        </a:p>
      </dgm:t>
    </dgm:pt>
    <dgm:pt modelId="{9771346F-C4FE-42B6-9B2C-CC14C8515B6C}" type="parTrans" cxnId="{1C054505-6EB2-4E4F-9E14-58572D51CD08}">
      <dgm:prSet/>
      <dgm:spPr/>
      <dgm:t>
        <a:bodyPr/>
        <a:lstStyle/>
        <a:p>
          <a:endParaRPr lang="hr-HR"/>
        </a:p>
      </dgm:t>
    </dgm:pt>
    <dgm:pt modelId="{5547F25D-2236-429A-993C-7639AD2EA03B}" type="sibTrans" cxnId="{1C054505-6EB2-4E4F-9E14-58572D51CD08}">
      <dgm:prSet/>
      <dgm:spPr/>
      <dgm:t>
        <a:bodyPr/>
        <a:lstStyle/>
        <a:p>
          <a:endParaRPr lang="hr-HR"/>
        </a:p>
      </dgm:t>
    </dgm:pt>
    <dgm:pt modelId="{201C541C-D98F-46E5-B361-53789883CA04}">
      <dgm:prSet phldrT="[Tekst]"/>
      <dgm:spPr>
        <a:solidFill>
          <a:srgbClr val="00B0F0"/>
        </a:solidFill>
      </dgm:spPr>
      <dgm:t>
        <a:bodyPr/>
        <a:lstStyle/>
        <a:p>
          <a:r>
            <a:rPr lang="hr-HR" dirty="0">
              <a:solidFill>
                <a:schemeClr val="accent1">
                  <a:lumMod val="75000"/>
                </a:schemeClr>
              </a:solidFill>
            </a:rPr>
            <a:t>Pametna specijalizacija Industrijska tranzicija regija</a:t>
          </a:r>
        </a:p>
      </dgm:t>
    </dgm:pt>
    <dgm:pt modelId="{C122AB0A-CEE6-4789-8D21-9498843E70C2}" type="parTrans" cxnId="{D72A1A92-FE23-4FDF-9AE0-14F105EB9AD9}">
      <dgm:prSet/>
      <dgm:spPr/>
      <dgm:t>
        <a:bodyPr/>
        <a:lstStyle/>
        <a:p>
          <a:endParaRPr lang="hr-HR"/>
        </a:p>
      </dgm:t>
    </dgm:pt>
    <dgm:pt modelId="{87F72334-6F53-4552-B810-12D835173086}" type="sibTrans" cxnId="{D72A1A92-FE23-4FDF-9AE0-14F105EB9AD9}">
      <dgm:prSet/>
      <dgm:spPr/>
      <dgm:t>
        <a:bodyPr/>
        <a:lstStyle/>
        <a:p>
          <a:endParaRPr lang="hr-HR"/>
        </a:p>
      </dgm:t>
    </dgm:pt>
    <dgm:pt modelId="{1FAEF303-22AF-4FE6-8FB7-76E0B25016B4}" type="pres">
      <dgm:prSet presAssocID="{0CF55274-4273-4291-9FA2-5B8C47F2F4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66A07D-CB7F-4BD2-940C-489D0A6D98A0}" type="pres">
      <dgm:prSet presAssocID="{B3FFE836-CE52-425C-B75F-9869BC2E2E4D}" presName="root1" presStyleCnt="0"/>
      <dgm:spPr/>
    </dgm:pt>
    <dgm:pt modelId="{97D1E928-1EFA-4892-B191-06B87963FE0E}" type="pres">
      <dgm:prSet presAssocID="{B3FFE836-CE52-425C-B75F-9869BC2E2E4D}" presName="LevelOneTextNode" presStyleLbl="node0" presStyleIdx="0" presStyleCnt="1">
        <dgm:presLayoutVars>
          <dgm:chPref val="3"/>
        </dgm:presLayoutVars>
      </dgm:prSet>
      <dgm:spPr/>
    </dgm:pt>
    <dgm:pt modelId="{2B9BBB89-4944-4185-BD21-647EDC998206}" type="pres">
      <dgm:prSet presAssocID="{B3FFE836-CE52-425C-B75F-9869BC2E2E4D}" presName="level2hierChild" presStyleCnt="0"/>
      <dgm:spPr/>
    </dgm:pt>
    <dgm:pt modelId="{17F4DA6A-19D5-4AA5-AFB9-06C0AE1D58FC}" type="pres">
      <dgm:prSet presAssocID="{6648AA57-F2C8-421D-B39B-9911F62B29A4}" presName="conn2-1" presStyleLbl="parChTrans1D2" presStyleIdx="0" presStyleCnt="4"/>
      <dgm:spPr/>
    </dgm:pt>
    <dgm:pt modelId="{9E2A1BA9-C99B-4576-B391-9653F7C958CE}" type="pres">
      <dgm:prSet presAssocID="{6648AA57-F2C8-421D-B39B-9911F62B29A4}" presName="connTx" presStyleLbl="parChTrans1D2" presStyleIdx="0" presStyleCnt="4"/>
      <dgm:spPr/>
    </dgm:pt>
    <dgm:pt modelId="{A4FDE3DD-E296-4F52-B504-B4E46F19C6DE}" type="pres">
      <dgm:prSet presAssocID="{D1D6C758-E781-494D-8450-4DD835CA83F9}" presName="root2" presStyleCnt="0"/>
      <dgm:spPr/>
    </dgm:pt>
    <dgm:pt modelId="{396B6DBE-34B2-465D-A2D9-33334E543047}" type="pres">
      <dgm:prSet presAssocID="{D1D6C758-E781-494D-8450-4DD835CA83F9}" presName="LevelTwoTextNode" presStyleLbl="node2" presStyleIdx="0" presStyleCnt="4">
        <dgm:presLayoutVars>
          <dgm:chPref val="3"/>
        </dgm:presLayoutVars>
      </dgm:prSet>
      <dgm:spPr/>
    </dgm:pt>
    <dgm:pt modelId="{B5D66E53-235A-42D1-A16F-41EC02E57B78}" type="pres">
      <dgm:prSet presAssocID="{D1D6C758-E781-494D-8450-4DD835CA83F9}" presName="level3hierChild" presStyleCnt="0"/>
      <dgm:spPr/>
    </dgm:pt>
    <dgm:pt modelId="{3AC87432-B2F5-48C7-BAF9-39A44A93DB21}" type="pres">
      <dgm:prSet presAssocID="{C122AB0A-CEE6-4789-8D21-9498843E70C2}" presName="conn2-1" presStyleLbl="parChTrans1D3" presStyleIdx="0" presStyleCnt="4"/>
      <dgm:spPr/>
    </dgm:pt>
    <dgm:pt modelId="{D7B1E998-8B30-4652-8C80-0A37F90C7A51}" type="pres">
      <dgm:prSet presAssocID="{C122AB0A-CEE6-4789-8D21-9498843E70C2}" presName="connTx" presStyleLbl="parChTrans1D3" presStyleIdx="0" presStyleCnt="4"/>
      <dgm:spPr/>
    </dgm:pt>
    <dgm:pt modelId="{E2716059-D95F-409E-98B3-1AA8FDB60F6C}" type="pres">
      <dgm:prSet presAssocID="{201C541C-D98F-46E5-B361-53789883CA04}" presName="root2" presStyleCnt="0"/>
      <dgm:spPr/>
    </dgm:pt>
    <dgm:pt modelId="{68EE4356-AA10-4DCD-901D-4C26368961F3}" type="pres">
      <dgm:prSet presAssocID="{201C541C-D98F-46E5-B361-53789883CA04}" presName="LevelTwoTextNode" presStyleLbl="node3" presStyleIdx="0" presStyleCnt="4">
        <dgm:presLayoutVars>
          <dgm:chPref val="3"/>
        </dgm:presLayoutVars>
      </dgm:prSet>
      <dgm:spPr/>
    </dgm:pt>
    <dgm:pt modelId="{095A5160-55B4-4662-95B9-E38C5A1F5FD1}" type="pres">
      <dgm:prSet presAssocID="{201C541C-D98F-46E5-B361-53789883CA04}" presName="level3hierChild" presStyleCnt="0"/>
      <dgm:spPr/>
    </dgm:pt>
    <dgm:pt modelId="{21007D36-9D1E-4AF7-A9D6-3334939987FA}" type="pres">
      <dgm:prSet presAssocID="{9771346F-C4FE-42B6-9B2C-CC14C8515B6C}" presName="conn2-1" presStyleLbl="parChTrans1D2" presStyleIdx="1" presStyleCnt="4"/>
      <dgm:spPr/>
    </dgm:pt>
    <dgm:pt modelId="{982DEF5E-15F7-48DF-817F-2162A743F346}" type="pres">
      <dgm:prSet presAssocID="{9771346F-C4FE-42B6-9B2C-CC14C8515B6C}" presName="connTx" presStyleLbl="parChTrans1D2" presStyleIdx="1" presStyleCnt="4"/>
      <dgm:spPr/>
    </dgm:pt>
    <dgm:pt modelId="{9A41D91A-1AD9-4941-8115-FE95ABE256E4}" type="pres">
      <dgm:prSet presAssocID="{C45F55C8-D5B2-4B99-BAEB-A133A0EFEA06}" presName="root2" presStyleCnt="0"/>
      <dgm:spPr/>
    </dgm:pt>
    <dgm:pt modelId="{488609AA-B38E-4DD2-991F-4BE22B44E1FC}" type="pres">
      <dgm:prSet presAssocID="{C45F55C8-D5B2-4B99-BAEB-A133A0EFEA06}" presName="LevelTwoTextNode" presStyleLbl="node2" presStyleIdx="1" presStyleCnt="4">
        <dgm:presLayoutVars>
          <dgm:chPref val="3"/>
        </dgm:presLayoutVars>
      </dgm:prSet>
      <dgm:spPr/>
    </dgm:pt>
    <dgm:pt modelId="{F8AE1DDB-22E4-4720-BF16-040D59DAF057}" type="pres">
      <dgm:prSet presAssocID="{C45F55C8-D5B2-4B99-BAEB-A133A0EFEA06}" presName="level3hierChild" presStyleCnt="0"/>
      <dgm:spPr/>
    </dgm:pt>
    <dgm:pt modelId="{8FA773A5-671E-4A81-A8AE-C3CED8001260}" type="pres">
      <dgm:prSet presAssocID="{FEFB16AB-F063-4624-B630-EC7C89532CB3}" presName="conn2-1" presStyleLbl="parChTrans1D3" presStyleIdx="1" presStyleCnt="4"/>
      <dgm:spPr/>
    </dgm:pt>
    <dgm:pt modelId="{4B8A6F64-E523-43D4-8D1F-06E8B8D235ED}" type="pres">
      <dgm:prSet presAssocID="{FEFB16AB-F063-4624-B630-EC7C89532CB3}" presName="connTx" presStyleLbl="parChTrans1D3" presStyleIdx="1" presStyleCnt="4"/>
      <dgm:spPr/>
    </dgm:pt>
    <dgm:pt modelId="{3FCE0EEF-91B9-422E-9986-378678EABC57}" type="pres">
      <dgm:prSet presAssocID="{E955DDF0-7B4B-461E-B65B-1706248DF1C7}" presName="root2" presStyleCnt="0"/>
      <dgm:spPr/>
    </dgm:pt>
    <dgm:pt modelId="{741E3FB6-C35B-41A7-83A8-46FC253FDC0C}" type="pres">
      <dgm:prSet presAssocID="{E955DDF0-7B4B-461E-B65B-1706248DF1C7}" presName="LevelTwoTextNode" presStyleLbl="node3" presStyleIdx="1" presStyleCnt="4">
        <dgm:presLayoutVars>
          <dgm:chPref val="3"/>
        </dgm:presLayoutVars>
      </dgm:prSet>
      <dgm:spPr/>
    </dgm:pt>
    <dgm:pt modelId="{5719FA08-7BE7-403D-B220-A3556FB7F4D4}" type="pres">
      <dgm:prSet presAssocID="{E955DDF0-7B4B-461E-B65B-1706248DF1C7}" presName="level3hierChild" presStyleCnt="0"/>
      <dgm:spPr/>
    </dgm:pt>
    <dgm:pt modelId="{42F5263B-FB58-4885-886D-0773F3575A3D}" type="pres">
      <dgm:prSet presAssocID="{C0E136A1-6F39-4AD6-97D7-8E1D7C6C432A}" presName="conn2-1" presStyleLbl="parChTrans1D2" presStyleIdx="2" presStyleCnt="4"/>
      <dgm:spPr/>
    </dgm:pt>
    <dgm:pt modelId="{CC7822A2-8824-486C-926D-A8D9D4C7FA86}" type="pres">
      <dgm:prSet presAssocID="{C0E136A1-6F39-4AD6-97D7-8E1D7C6C432A}" presName="connTx" presStyleLbl="parChTrans1D2" presStyleIdx="2" presStyleCnt="4"/>
      <dgm:spPr/>
    </dgm:pt>
    <dgm:pt modelId="{6972C72F-4E58-492F-8269-DADD0F6393EF}" type="pres">
      <dgm:prSet presAssocID="{32CEC55E-6275-4DF5-9CF9-F66AEF6DEC1E}" presName="root2" presStyleCnt="0"/>
      <dgm:spPr/>
    </dgm:pt>
    <dgm:pt modelId="{726F9724-1464-4FF7-9723-7C63CD91D648}" type="pres">
      <dgm:prSet presAssocID="{32CEC55E-6275-4DF5-9CF9-F66AEF6DEC1E}" presName="LevelTwoTextNode" presStyleLbl="node2" presStyleIdx="2" presStyleCnt="4">
        <dgm:presLayoutVars>
          <dgm:chPref val="3"/>
        </dgm:presLayoutVars>
      </dgm:prSet>
      <dgm:spPr/>
    </dgm:pt>
    <dgm:pt modelId="{1E29DFBA-E33A-4A8D-8F29-DB26BD4E3F22}" type="pres">
      <dgm:prSet presAssocID="{32CEC55E-6275-4DF5-9CF9-F66AEF6DEC1E}" presName="level3hierChild" presStyleCnt="0"/>
      <dgm:spPr/>
    </dgm:pt>
    <dgm:pt modelId="{A5D94848-09CB-444C-A4A9-6DAF62FA9CFC}" type="pres">
      <dgm:prSet presAssocID="{E39AB068-98FE-48F0-B0B2-28B8AE505A7B}" presName="conn2-1" presStyleLbl="parChTrans1D3" presStyleIdx="2" presStyleCnt="4"/>
      <dgm:spPr/>
    </dgm:pt>
    <dgm:pt modelId="{40BE445E-479E-4469-8BCB-BF0F8A6F4607}" type="pres">
      <dgm:prSet presAssocID="{E39AB068-98FE-48F0-B0B2-28B8AE505A7B}" presName="connTx" presStyleLbl="parChTrans1D3" presStyleIdx="2" presStyleCnt="4"/>
      <dgm:spPr/>
    </dgm:pt>
    <dgm:pt modelId="{A6C861C9-01A5-4753-9E34-FEAD9474484C}" type="pres">
      <dgm:prSet presAssocID="{20DF8030-62AD-46C7-8101-C47CB4679D95}" presName="root2" presStyleCnt="0"/>
      <dgm:spPr/>
    </dgm:pt>
    <dgm:pt modelId="{95218CE2-1A97-4FEE-8622-83B732B5F364}" type="pres">
      <dgm:prSet presAssocID="{20DF8030-62AD-46C7-8101-C47CB4679D95}" presName="LevelTwoTextNode" presStyleLbl="node3" presStyleIdx="2" presStyleCnt="4">
        <dgm:presLayoutVars>
          <dgm:chPref val="3"/>
        </dgm:presLayoutVars>
      </dgm:prSet>
      <dgm:spPr/>
    </dgm:pt>
    <dgm:pt modelId="{2DBFDC81-6F9F-44B0-9C8D-5779373D778A}" type="pres">
      <dgm:prSet presAssocID="{20DF8030-62AD-46C7-8101-C47CB4679D95}" presName="level3hierChild" presStyleCnt="0"/>
      <dgm:spPr/>
    </dgm:pt>
    <dgm:pt modelId="{3220B11F-B303-462D-A128-DF853326583D}" type="pres">
      <dgm:prSet presAssocID="{15857CA3-ED87-45C0-9C03-3AF5E45E74B7}" presName="conn2-1" presStyleLbl="parChTrans1D2" presStyleIdx="3" presStyleCnt="4"/>
      <dgm:spPr/>
    </dgm:pt>
    <dgm:pt modelId="{D472AB18-EA27-4D5B-9A79-05798A0E791D}" type="pres">
      <dgm:prSet presAssocID="{15857CA3-ED87-45C0-9C03-3AF5E45E74B7}" presName="connTx" presStyleLbl="parChTrans1D2" presStyleIdx="3" presStyleCnt="4"/>
      <dgm:spPr/>
    </dgm:pt>
    <dgm:pt modelId="{208B67BB-F811-49B4-B4F8-ACD1A32EEF00}" type="pres">
      <dgm:prSet presAssocID="{5CCF3C83-3017-418A-B5DF-35F37C1FBC90}" presName="root2" presStyleCnt="0"/>
      <dgm:spPr/>
    </dgm:pt>
    <dgm:pt modelId="{129D76C1-4954-44F7-B739-94D364AFF0BD}" type="pres">
      <dgm:prSet presAssocID="{5CCF3C83-3017-418A-B5DF-35F37C1FBC90}" presName="LevelTwoTextNode" presStyleLbl="node2" presStyleIdx="3" presStyleCnt="4" custLinFactNeighborX="-857" custLinFactNeighborY="-538">
        <dgm:presLayoutVars>
          <dgm:chPref val="3"/>
        </dgm:presLayoutVars>
      </dgm:prSet>
      <dgm:spPr/>
    </dgm:pt>
    <dgm:pt modelId="{70FE6E24-DB49-401A-BD73-3D00ED2C3AA3}" type="pres">
      <dgm:prSet presAssocID="{5CCF3C83-3017-418A-B5DF-35F37C1FBC90}" presName="level3hierChild" presStyleCnt="0"/>
      <dgm:spPr/>
    </dgm:pt>
    <dgm:pt modelId="{A7F66AA0-7BEE-4DB8-ABE9-91906580B896}" type="pres">
      <dgm:prSet presAssocID="{65B4A9B5-42D1-44F1-96D0-12A605A756AD}" presName="conn2-1" presStyleLbl="parChTrans1D3" presStyleIdx="3" presStyleCnt="4"/>
      <dgm:spPr/>
    </dgm:pt>
    <dgm:pt modelId="{B8C64037-530B-4120-80E0-FDD8D9B062B9}" type="pres">
      <dgm:prSet presAssocID="{65B4A9B5-42D1-44F1-96D0-12A605A756AD}" presName="connTx" presStyleLbl="parChTrans1D3" presStyleIdx="3" presStyleCnt="4"/>
      <dgm:spPr/>
    </dgm:pt>
    <dgm:pt modelId="{0BBF9D9D-7D2E-4882-B8B9-60A59732800B}" type="pres">
      <dgm:prSet presAssocID="{C963B2E4-37D9-4A14-AE0B-959CA631627E}" presName="root2" presStyleCnt="0"/>
      <dgm:spPr/>
    </dgm:pt>
    <dgm:pt modelId="{D3422AA9-269E-43F0-BB60-151ACD07E96E}" type="pres">
      <dgm:prSet presAssocID="{C963B2E4-37D9-4A14-AE0B-959CA631627E}" presName="LevelTwoTextNode" presStyleLbl="node3" presStyleIdx="3" presStyleCnt="4">
        <dgm:presLayoutVars>
          <dgm:chPref val="3"/>
        </dgm:presLayoutVars>
      </dgm:prSet>
      <dgm:spPr/>
    </dgm:pt>
    <dgm:pt modelId="{CF911A4C-76EC-4387-93A8-466B3B38E085}" type="pres">
      <dgm:prSet presAssocID="{C963B2E4-37D9-4A14-AE0B-959CA631627E}" presName="level3hierChild" presStyleCnt="0"/>
      <dgm:spPr/>
    </dgm:pt>
  </dgm:ptLst>
  <dgm:cxnLst>
    <dgm:cxn modelId="{1C054505-6EB2-4E4F-9E14-58572D51CD08}" srcId="{B3FFE836-CE52-425C-B75F-9869BC2E2E4D}" destId="{C45F55C8-D5B2-4B99-BAEB-A133A0EFEA06}" srcOrd="1" destOrd="0" parTransId="{9771346F-C4FE-42B6-9B2C-CC14C8515B6C}" sibTransId="{5547F25D-2236-429A-993C-7639AD2EA03B}"/>
    <dgm:cxn modelId="{E2CA9106-58B8-4CEA-9135-3BD47661EF80}" type="presOf" srcId="{15857CA3-ED87-45C0-9C03-3AF5E45E74B7}" destId="{D472AB18-EA27-4D5B-9A79-05798A0E791D}" srcOrd="1" destOrd="0" presId="urn:microsoft.com/office/officeart/2005/8/layout/hierarchy2"/>
    <dgm:cxn modelId="{444CB006-36D2-4C9D-8898-541909DAB026}" srcId="{B3FFE836-CE52-425C-B75F-9869BC2E2E4D}" destId="{D1D6C758-E781-494D-8450-4DD835CA83F9}" srcOrd="0" destOrd="0" parTransId="{6648AA57-F2C8-421D-B39B-9911F62B29A4}" sibTransId="{065F1EA0-F7B5-4AD7-9856-7AC7745383C3}"/>
    <dgm:cxn modelId="{93FA5A0A-11E9-46A2-AF6F-214E29BE6E6B}" type="presOf" srcId="{20DF8030-62AD-46C7-8101-C47CB4679D95}" destId="{95218CE2-1A97-4FEE-8622-83B732B5F364}" srcOrd="0" destOrd="0" presId="urn:microsoft.com/office/officeart/2005/8/layout/hierarchy2"/>
    <dgm:cxn modelId="{7E96F10D-FA1E-4489-B2A5-E16A66322C4A}" type="presOf" srcId="{32CEC55E-6275-4DF5-9CF9-F66AEF6DEC1E}" destId="{726F9724-1464-4FF7-9723-7C63CD91D648}" srcOrd="0" destOrd="0" presId="urn:microsoft.com/office/officeart/2005/8/layout/hierarchy2"/>
    <dgm:cxn modelId="{331A960F-8346-426B-AF04-D9F34FF91979}" type="presOf" srcId="{6648AA57-F2C8-421D-B39B-9911F62B29A4}" destId="{9E2A1BA9-C99B-4576-B391-9653F7C958CE}" srcOrd="1" destOrd="0" presId="urn:microsoft.com/office/officeart/2005/8/layout/hierarchy2"/>
    <dgm:cxn modelId="{DB9DEE27-0078-450C-A164-1D915FDF4E45}" type="presOf" srcId="{6648AA57-F2C8-421D-B39B-9911F62B29A4}" destId="{17F4DA6A-19D5-4AA5-AFB9-06C0AE1D58FC}" srcOrd="0" destOrd="0" presId="urn:microsoft.com/office/officeart/2005/8/layout/hierarchy2"/>
    <dgm:cxn modelId="{7DE41728-7638-4105-99E6-145F1A0E9D5E}" type="presOf" srcId="{E39AB068-98FE-48F0-B0B2-28B8AE505A7B}" destId="{40BE445E-479E-4469-8BCB-BF0F8A6F4607}" srcOrd="1" destOrd="0" presId="urn:microsoft.com/office/officeart/2005/8/layout/hierarchy2"/>
    <dgm:cxn modelId="{9A4ABA3B-BF73-40C6-A132-9EE9B0928423}" type="presOf" srcId="{0CF55274-4273-4291-9FA2-5B8C47F2F427}" destId="{1FAEF303-22AF-4FE6-8FB7-76E0B25016B4}" srcOrd="0" destOrd="0" presId="urn:microsoft.com/office/officeart/2005/8/layout/hierarchy2"/>
    <dgm:cxn modelId="{E32E665F-3B1A-473F-B6C5-03034130551A}" type="presOf" srcId="{E955DDF0-7B4B-461E-B65B-1706248DF1C7}" destId="{741E3FB6-C35B-41A7-83A8-46FC253FDC0C}" srcOrd="0" destOrd="0" presId="urn:microsoft.com/office/officeart/2005/8/layout/hierarchy2"/>
    <dgm:cxn modelId="{5097DF5F-7C01-4C30-9E84-A01F4FBB59CB}" srcId="{C45F55C8-D5B2-4B99-BAEB-A133A0EFEA06}" destId="{E955DDF0-7B4B-461E-B65B-1706248DF1C7}" srcOrd="0" destOrd="0" parTransId="{FEFB16AB-F063-4624-B630-EC7C89532CB3}" sibTransId="{56700684-E73A-4E06-B431-760DF30DC441}"/>
    <dgm:cxn modelId="{6463A241-5953-4FAF-BDFF-B6BFF86A67E1}" type="presOf" srcId="{C0E136A1-6F39-4AD6-97D7-8E1D7C6C432A}" destId="{42F5263B-FB58-4885-886D-0773F3575A3D}" srcOrd="0" destOrd="0" presId="urn:microsoft.com/office/officeart/2005/8/layout/hierarchy2"/>
    <dgm:cxn modelId="{1B1BFF63-A11F-46E0-807B-CA131397059E}" srcId="{5CCF3C83-3017-418A-B5DF-35F37C1FBC90}" destId="{C963B2E4-37D9-4A14-AE0B-959CA631627E}" srcOrd="0" destOrd="0" parTransId="{65B4A9B5-42D1-44F1-96D0-12A605A756AD}" sibTransId="{D4DD43B3-F38A-4F23-BC40-D517EB8A9821}"/>
    <dgm:cxn modelId="{81439F66-DC0A-436C-B9F8-7F68D1D7CC90}" type="presOf" srcId="{E39AB068-98FE-48F0-B0B2-28B8AE505A7B}" destId="{A5D94848-09CB-444C-A4A9-6DAF62FA9CFC}" srcOrd="0" destOrd="0" presId="urn:microsoft.com/office/officeart/2005/8/layout/hierarchy2"/>
    <dgm:cxn modelId="{2E5E626B-A0E5-4A87-858C-B64134BAFE0E}" type="presOf" srcId="{5CCF3C83-3017-418A-B5DF-35F37C1FBC90}" destId="{129D76C1-4954-44F7-B739-94D364AFF0BD}" srcOrd="0" destOrd="0" presId="urn:microsoft.com/office/officeart/2005/8/layout/hierarchy2"/>
    <dgm:cxn modelId="{548E356D-6809-4506-97A6-FA761CC33562}" type="presOf" srcId="{65B4A9B5-42D1-44F1-96D0-12A605A756AD}" destId="{A7F66AA0-7BEE-4DB8-ABE9-91906580B896}" srcOrd="0" destOrd="0" presId="urn:microsoft.com/office/officeart/2005/8/layout/hierarchy2"/>
    <dgm:cxn modelId="{30A8276E-AF18-4057-BECD-3654E4E0BE06}" type="presOf" srcId="{C45F55C8-D5B2-4B99-BAEB-A133A0EFEA06}" destId="{488609AA-B38E-4DD2-991F-4BE22B44E1FC}" srcOrd="0" destOrd="0" presId="urn:microsoft.com/office/officeart/2005/8/layout/hierarchy2"/>
    <dgm:cxn modelId="{A7861E52-25DD-449F-A8AC-8967A3694075}" type="presOf" srcId="{FEFB16AB-F063-4624-B630-EC7C89532CB3}" destId="{4B8A6F64-E523-43D4-8D1F-06E8B8D235ED}" srcOrd="1" destOrd="0" presId="urn:microsoft.com/office/officeart/2005/8/layout/hierarchy2"/>
    <dgm:cxn modelId="{5777FF74-9A9F-40CD-A4B9-B589BE50D029}" srcId="{32CEC55E-6275-4DF5-9CF9-F66AEF6DEC1E}" destId="{20DF8030-62AD-46C7-8101-C47CB4679D95}" srcOrd="0" destOrd="0" parTransId="{E39AB068-98FE-48F0-B0B2-28B8AE505A7B}" sibTransId="{3DC6E58C-84F0-482B-B350-F3C91BF90F70}"/>
    <dgm:cxn modelId="{D8AD1656-0E89-4146-AFF9-2A3F7D30BEA9}" type="presOf" srcId="{C122AB0A-CEE6-4789-8D21-9498843E70C2}" destId="{D7B1E998-8B30-4652-8C80-0A37F90C7A51}" srcOrd="1" destOrd="0" presId="urn:microsoft.com/office/officeart/2005/8/layout/hierarchy2"/>
    <dgm:cxn modelId="{F8725986-CFE2-41C7-8B3C-76D405DA7A25}" srcId="{B3FFE836-CE52-425C-B75F-9869BC2E2E4D}" destId="{5CCF3C83-3017-418A-B5DF-35F37C1FBC90}" srcOrd="3" destOrd="0" parTransId="{15857CA3-ED87-45C0-9C03-3AF5E45E74B7}" sibTransId="{E2C14E50-1761-4D35-A2AD-9252C4779209}"/>
    <dgm:cxn modelId="{36AC5986-4609-4352-AD8F-F0F5D8AEDB32}" type="presOf" srcId="{C963B2E4-37D9-4A14-AE0B-959CA631627E}" destId="{D3422AA9-269E-43F0-BB60-151ACD07E96E}" srcOrd="0" destOrd="0" presId="urn:microsoft.com/office/officeart/2005/8/layout/hierarchy2"/>
    <dgm:cxn modelId="{21F77290-5D89-44EC-B5A5-DE07D00CFE69}" type="presOf" srcId="{9771346F-C4FE-42B6-9B2C-CC14C8515B6C}" destId="{21007D36-9D1E-4AF7-A9D6-3334939987FA}" srcOrd="0" destOrd="0" presId="urn:microsoft.com/office/officeart/2005/8/layout/hierarchy2"/>
    <dgm:cxn modelId="{D72A1A92-FE23-4FDF-9AE0-14F105EB9AD9}" srcId="{D1D6C758-E781-494D-8450-4DD835CA83F9}" destId="{201C541C-D98F-46E5-B361-53789883CA04}" srcOrd="0" destOrd="0" parTransId="{C122AB0A-CEE6-4789-8D21-9498843E70C2}" sibTransId="{87F72334-6F53-4552-B810-12D835173086}"/>
    <dgm:cxn modelId="{E68B0995-3987-4AC7-BB31-5BB811EFA1A0}" type="presOf" srcId="{9771346F-C4FE-42B6-9B2C-CC14C8515B6C}" destId="{982DEF5E-15F7-48DF-817F-2162A743F346}" srcOrd="1" destOrd="0" presId="urn:microsoft.com/office/officeart/2005/8/layout/hierarchy2"/>
    <dgm:cxn modelId="{4930C999-C3DA-441C-BE8A-6A97198352EF}" srcId="{B3FFE836-CE52-425C-B75F-9869BC2E2E4D}" destId="{32CEC55E-6275-4DF5-9CF9-F66AEF6DEC1E}" srcOrd="2" destOrd="0" parTransId="{C0E136A1-6F39-4AD6-97D7-8E1D7C6C432A}" sibTransId="{FDEA2947-B955-4904-BE6E-4B2D74555CAE}"/>
    <dgm:cxn modelId="{8BC4C89A-5307-4EE5-BD08-CBEA8DA4DF58}" type="presOf" srcId="{201C541C-D98F-46E5-B361-53789883CA04}" destId="{68EE4356-AA10-4DCD-901D-4C26368961F3}" srcOrd="0" destOrd="0" presId="urn:microsoft.com/office/officeart/2005/8/layout/hierarchy2"/>
    <dgm:cxn modelId="{0231EFAA-BA51-4C67-A5B7-122A8CD98745}" type="presOf" srcId="{D1D6C758-E781-494D-8450-4DD835CA83F9}" destId="{396B6DBE-34B2-465D-A2D9-33334E543047}" srcOrd="0" destOrd="0" presId="urn:microsoft.com/office/officeart/2005/8/layout/hierarchy2"/>
    <dgm:cxn modelId="{046E06AD-E9D4-4246-A657-F959B3AC9939}" srcId="{0CF55274-4273-4291-9FA2-5B8C47F2F427}" destId="{B3FFE836-CE52-425C-B75F-9869BC2E2E4D}" srcOrd="0" destOrd="0" parTransId="{CBC5A824-E9E7-4897-8126-DE6DB770BBEB}" sibTransId="{0C68F378-7D69-4F55-B1DF-57CBDEE151F2}"/>
    <dgm:cxn modelId="{65B5EAC4-0262-4893-997B-B5C53DF284CC}" type="presOf" srcId="{C0E136A1-6F39-4AD6-97D7-8E1D7C6C432A}" destId="{CC7822A2-8824-486C-926D-A8D9D4C7FA86}" srcOrd="1" destOrd="0" presId="urn:microsoft.com/office/officeart/2005/8/layout/hierarchy2"/>
    <dgm:cxn modelId="{3CA170C8-B38F-47AC-9D28-9687840210F8}" type="presOf" srcId="{B3FFE836-CE52-425C-B75F-9869BC2E2E4D}" destId="{97D1E928-1EFA-4892-B191-06B87963FE0E}" srcOrd="0" destOrd="0" presId="urn:microsoft.com/office/officeart/2005/8/layout/hierarchy2"/>
    <dgm:cxn modelId="{746B06CB-4710-489A-8AEB-E32241041DA6}" type="presOf" srcId="{65B4A9B5-42D1-44F1-96D0-12A605A756AD}" destId="{B8C64037-530B-4120-80E0-FDD8D9B062B9}" srcOrd="1" destOrd="0" presId="urn:microsoft.com/office/officeart/2005/8/layout/hierarchy2"/>
    <dgm:cxn modelId="{1019ECD2-39C8-45B9-97C8-FB2F0E075E40}" type="presOf" srcId="{FEFB16AB-F063-4624-B630-EC7C89532CB3}" destId="{8FA773A5-671E-4A81-A8AE-C3CED8001260}" srcOrd="0" destOrd="0" presId="urn:microsoft.com/office/officeart/2005/8/layout/hierarchy2"/>
    <dgm:cxn modelId="{8337E7D3-D4E8-4FE1-9397-F3CB0EBEC3CD}" type="presOf" srcId="{15857CA3-ED87-45C0-9C03-3AF5E45E74B7}" destId="{3220B11F-B303-462D-A128-DF853326583D}" srcOrd="0" destOrd="0" presId="urn:microsoft.com/office/officeart/2005/8/layout/hierarchy2"/>
    <dgm:cxn modelId="{A6EDABE0-8FB9-43C9-9A2C-7B09F483DE92}" type="presOf" srcId="{C122AB0A-CEE6-4789-8D21-9498843E70C2}" destId="{3AC87432-B2F5-48C7-BAF9-39A44A93DB21}" srcOrd="0" destOrd="0" presId="urn:microsoft.com/office/officeart/2005/8/layout/hierarchy2"/>
    <dgm:cxn modelId="{282E1C18-6904-41B2-BE88-B8B4C98C8AFC}" type="presParOf" srcId="{1FAEF303-22AF-4FE6-8FB7-76E0B25016B4}" destId="{1066A07D-CB7F-4BD2-940C-489D0A6D98A0}" srcOrd="0" destOrd="0" presId="urn:microsoft.com/office/officeart/2005/8/layout/hierarchy2"/>
    <dgm:cxn modelId="{C2CE22C8-324A-44B5-A76D-492B154ECB60}" type="presParOf" srcId="{1066A07D-CB7F-4BD2-940C-489D0A6D98A0}" destId="{97D1E928-1EFA-4892-B191-06B87963FE0E}" srcOrd="0" destOrd="0" presId="urn:microsoft.com/office/officeart/2005/8/layout/hierarchy2"/>
    <dgm:cxn modelId="{3973E34B-9C83-4004-ABC0-E917631F96D4}" type="presParOf" srcId="{1066A07D-CB7F-4BD2-940C-489D0A6D98A0}" destId="{2B9BBB89-4944-4185-BD21-647EDC998206}" srcOrd="1" destOrd="0" presId="urn:microsoft.com/office/officeart/2005/8/layout/hierarchy2"/>
    <dgm:cxn modelId="{BE54E70C-86CE-4AA4-95E9-FBA079B3C405}" type="presParOf" srcId="{2B9BBB89-4944-4185-BD21-647EDC998206}" destId="{17F4DA6A-19D5-4AA5-AFB9-06C0AE1D58FC}" srcOrd="0" destOrd="0" presId="urn:microsoft.com/office/officeart/2005/8/layout/hierarchy2"/>
    <dgm:cxn modelId="{05D8C54E-3CCF-44F1-AE1D-87E8A42DA1B9}" type="presParOf" srcId="{17F4DA6A-19D5-4AA5-AFB9-06C0AE1D58FC}" destId="{9E2A1BA9-C99B-4576-B391-9653F7C958CE}" srcOrd="0" destOrd="0" presId="urn:microsoft.com/office/officeart/2005/8/layout/hierarchy2"/>
    <dgm:cxn modelId="{B49332F9-18F2-412B-9779-B113862168D8}" type="presParOf" srcId="{2B9BBB89-4944-4185-BD21-647EDC998206}" destId="{A4FDE3DD-E296-4F52-B504-B4E46F19C6DE}" srcOrd="1" destOrd="0" presId="urn:microsoft.com/office/officeart/2005/8/layout/hierarchy2"/>
    <dgm:cxn modelId="{DEF95CC6-F51B-4951-BEFD-18D96A4F0C68}" type="presParOf" srcId="{A4FDE3DD-E296-4F52-B504-B4E46F19C6DE}" destId="{396B6DBE-34B2-465D-A2D9-33334E543047}" srcOrd="0" destOrd="0" presId="urn:microsoft.com/office/officeart/2005/8/layout/hierarchy2"/>
    <dgm:cxn modelId="{AD102DC8-4593-4261-AE96-614783B6E173}" type="presParOf" srcId="{A4FDE3DD-E296-4F52-B504-B4E46F19C6DE}" destId="{B5D66E53-235A-42D1-A16F-41EC02E57B78}" srcOrd="1" destOrd="0" presId="urn:microsoft.com/office/officeart/2005/8/layout/hierarchy2"/>
    <dgm:cxn modelId="{5F568D21-B1B9-438C-95AC-E74F7978DF60}" type="presParOf" srcId="{B5D66E53-235A-42D1-A16F-41EC02E57B78}" destId="{3AC87432-B2F5-48C7-BAF9-39A44A93DB21}" srcOrd="0" destOrd="0" presId="urn:microsoft.com/office/officeart/2005/8/layout/hierarchy2"/>
    <dgm:cxn modelId="{D516B3F3-8852-4234-843D-E3F45FBC292D}" type="presParOf" srcId="{3AC87432-B2F5-48C7-BAF9-39A44A93DB21}" destId="{D7B1E998-8B30-4652-8C80-0A37F90C7A51}" srcOrd="0" destOrd="0" presId="urn:microsoft.com/office/officeart/2005/8/layout/hierarchy2"/>
    <dgm:cxn modelId="{50CDF2BF-E89D-47F6-BBE3-5076C0A952A0}" type="presParOf" srcId="{B5D66E53-235A-42D1-A16F-41EC02E57B78}" destId="{E2716059-D95F-409E-98B3-1AA8FDB60F6C}" srcOrd="1" destOrd="0" presId="urn:microsoft.com/office/officeart/2005/8/layout/hierarchy2"/>
    <dgm:cxn modelId="{DD4FCA39-12A2-412C-A891-23A30027490F}" type="presParOf" srcId="{E2716059-D95F-409E-98B3-1AA8FDB60F6C}" destId="{68EE4356-AA10-4DCD-901D-4C26368961F3}" srcOrd="0" destOrd="0" presId="urn:microsoft.com/office/officeart/2005/8/layout/hierarchy2"/>
    <dgm:cxn modelId="{AC276865-8F53-4543-A580-3A6CF1E3BEF3}" type="presParOf" srcId="{E2716059-D95F-409E-98B3-1AA8FDB60F6C}" destId="{095A5160-55B4-4662-95B9-E38C5A1F5FD1}" srcOrd="1" destOrd="0" presId="urn:microsoft.com/office/officeart/2005/8/layout/hierarchy2"/>
    <dgm:cxn modelId="{02288458-2EB0-4490-B94C-1C464CA2C0F4}" type="presParOf" srcId="{2B9BBB89-4944-4185-BD21-647EDC998206}" destId="{21007D36-9D1E-4AF7-A9D6-3334939987FA}" srcOrd="2" destOrd="0" presId="urn:microsoft.com/office/officeart/2005/8/layout/hierarchy2"/>
    <dgm:cxn modelId="{E41C0901-27A0-4701-9F8C-5122E2940342}" type="presParOf" srcId="{21007D36-9D1E-4AF7-A9D6-3334939987FA}" destId="{982DEF5E-15F7-48DF-817F-2162A743F346}" srcOrd="0" destOrd="0" presId="urn:microsoft.com/office/officeart/2005/8/layout/hierarchy2"/>
    <dgm:cxn modelId="{E3AC3999-A7AA-4999-9EEC-4288F1D24BFC}" type="presParOf" srcId="{2B9BBB89-4944-4185-BD21-647EDC998206}" destId="{9A41D91A-1AD9-4941-8115-FE95ABE256E4}" srcOrd="3" destOrd="0" presId="urn:microsoft.com/office/officeart/2005/8/layout/hierarchy2"/>
    <dgm:cxn modelId="{D4C893B1-59B8-49CB-A193-1BEC807C0CE2}" type="presParOf" srcId="{9A41D91A-1AD9-4941-8115-FE95ABE256E4}" destId="{488609AA-B38E-4DD2-991F-4BE22B44E1FC}" srcOrd="0" destOrd="0" presId="urn:microsoft.com/office/officeart/2005/8/layout/hierarchy2"/>
    <dgm:cxn modelId="{430519E2-DAE8-4617-BE91-9E9E1885BF27}" type="presParOf" srcId="{9A41D91A-1AD9-4941-8115-FE95ABE256E4}" destId="{F8AE1DDB-22E4-4720-BF16-040D59DAF057}" srcOrd="1" destOrd="0" presId="urn:microsoft.com/office/officeart/2005/8/layout/hierarchy2"/>
    <dgm:cxn modelId="{D423A8BB-FDAA-496F-9247-F83AD2578A47}" type="presParOf" srcId="{F8AE1DDB-22E4-4720-BF16-040D59DAF057}" destId="{8FA773A5-671E-4A81-A8AE-C3CED8001260}" srcOrd="0" destOrd="0" presId="urn:microsoft.com/office/officeart/2005/8/layout/hierarchy2"/>
    <dgm:cxn modelId="{8A5967B2-BAF1-4C87-BE42-55024BDB18E0}" type="presParOf" srcId="{8FA773A5-671E-4A81-A8AE-C3CED8001260}" destId="{4B8A6F64-E523-43D4-8D1F-06E8B8D235ED}" srcOrd="0" destOrd="0" presId="urn:microsoft.com/office/officeart/2005/8/layout/hierarchy2"/>
    <dgm:cxn modelId="{333D084D-875B-4BA8-905A-62FCEAE15B47}" type="presParOf" srcId="{F8AE1DDB-22E4-4720-BF16-040D59DAF057}" destId="{3FCE0EEF-91B9-422E-9986-378678EABC57}" srcOrd="1" destOrd="0" presId="urn:microsoft.com/office/officeart/2005/8/layout/hierarchy2"/>
    <dgm:cxn modelId="{52E580E1-EC9B-4311-9461-7EA1A8547C8D}" type="presParOf" srcId="{3FCE0EEF-91B9-422E-9986-378678EABC57}" destId="{741E3FB6-C35B-41A7-83A8-46FC253FDC0C}" srcOrd="0" destOrd="0" presId="urn:microsoft.com/office/officeart/2005/8/layout/hierarchy2"/>
    <dgm:cxn modelId="{437A1F4D-8081-4573-9CE0-771B26A7CCC8}" type="presParOf" srcId="{3FCE0EEF-91B9-422E-9986-378678EABC57}" destId="{5719FA08-7BE7-403D-B220-A3556FB7F4D4}" srcOrd="1" destOrd="0" presId="urn:microsoft.com/office/officeart/2005/8/layout/hierarchy2"/>
    <dgm:cxn modelId="{98E53BE6-9045-4B9B-A393-41DF8974670F}" type="presParOf" srcId="{2B9BBB89-4944-4185-BD21-647EDC998206}" destId="{42F5263B-FB58-4885-886D-0773F3575A3D}" srcOrd="4" destOrd="0" presId="urn:microsoft.com/office/officeart/2005/8/layout/hierarchy2"/>
    <dgm:cxn modelId="{1FB551C3-3013-4213-8291-E61F4087FECF}" type="presParOf" srcId="{42F5263B-FB58-4885-886D-0773F3575A3D}" destId="{CC7822A2-8824-486C-926D-A8D9D4C7FA86}" srcOrd="0" destOrd="0" presId="urn:microsoft.com/office/officeart/2005/8/layout/hierarchy2"/>
    <dgm:cxn modelId="{FD127AF3-30FA-40EB-9482-BE31F9CD6C92}" type="presParOf" srcId="{2B9BBB89-4944-4185-BD21-647EDC998206}" destId="{6972C72F-4E58-492F-8269-DADD0F6393EF}" srcOrd="5" destOrd="0" presId="urn:microsoft.com/office/officeart/2005/8/layout/hierarchy2"/>
    <dgm:cxn modelId="{089B3E75-6D14-418A-A8FA-F6517A8E2664}" type="presParOf" srcId="{6972C72F-4E58-492F-8269-DADD0F6393EF}" destId="{726F9724-1464-4FF7-9723-7C63CD91D648}" srcOrd="0" destOrd="0" presId="urn:microsoft.com/office/officeart/2005/8/layout/hierarchy2"/>
    <dgm:cxn modelId="{1597C835-AAB0-4FCF-9F5D-16294E7C1302}" type="presParOf" srcId="{6972C72F-4E58-492F-8269-DADD0F6393EF}" destId="{1E29DFBA-E33A-4A8D-8F29-DB26BD4E3F22}" srcOrd="1" destOrd="0" presId="urn:microsoft.com/office/officeart/2005/8/layout/hierarchy2"/>
    <dgm:cxn modelId="{EDF20828-9FD9-477F-B91E-48918516D3F9}" type="presParOf" srcId="{1E29DFBA-E33A-4A8D-8F29-DB26BD4E3F22}" destId="{A5D94848-09CB-444C-A4A9-6DAF62FA9CFC}" srcOrd="0" destOrd="0" presId="urn:microsoft.com/office/officeart/2005/8/layout/hierarchy2"/>
    <dgm:cxn modelId="{0E2381ED-5B25-43D6-AC03-38421EE117AA}" type="presParOf" srcId="{A5D94848-09CB-444C-A4A9-6DAF62FA9CFC}" destId="{40BE445E-479E-4469-8BCB-BF0F8A6F4607}" srcOrd="0" destOrd="0" presId="urn:microsoft.com/office/officeart/2005/8/layout/hierarchy2"/>
    <dgm:cxn modelId="{CA53A67C-4512-487F-9510-16E0F5785B9E}" type="presParOf" srcId="{1E29DFBA-E33A-4A8D-8F29-DB26BD4E3F22}" destId="{A6C861C9-01A5-4753-9E34-FEAD9474484C}" srcOrd="1" destOrd="0" presId="urn:microsoft.com/office/officeart/2005/8/layout/hierarchy2"/>
    <dgm:cxn modelId="{514DEDC5-FBF6-4F8C-859B-BC6A9D7EDFD9}" type="presParOf" srcId="{A6C861C9-01A5-4753-9E34-FEAD9474484C}" destId="{95218CE2-1A97-4FEE-8622-83B732B5F364}" srcOrd="0" destOrd="0" presId="urn:microsoft.com/office/officeart/2005/8/layout/hierarchy2"/>
    <dgm:cxn modelId="{D927FD04-01DC-4C56-8907-1BA556A8396F}" type="presParOf" srcId="{A6C861C9-01A5-4753-9E34-FEAD9474484C}" destId="{2DBFDC81-6F9F-44B0-9C8D-5779373D778A}" srcOrd="1" destOrd="0" presId="urn:microsoft.com/office/officeart/2005/8/layout/hierarchy2"/>
    <dgm:cxn modelId="{FD3A5A97-038A-440F-90DA-455D3DDF2320}" type="presParOf" srcId="{2B9BBB89-4944-4185-BD21-647EDC998206}" destId="{3220B11F-B303-462D-A128-DF853326583D}" srcOrd="6" destOrd="0" presId="urn:microsoft.com/office/officeart/2005/8/layout/hierarchy2"/>
    <dgm:cxn modelId="{198242BC-49D5-4510-9B94-A611CDB6F7DF}" type="presParOf" srcId="{3220B11F-B303-462D-A128-DF853326583D}" destId="{D472AB18-EA27-4D5B-9A79-05798A0E791D}" srcOrd="0" destOrd="0" presId="urn:microsoft.com/office/officeart/2005/8/layout/hierarchy2"/>
    <dgm:cxn modelId="{14EA9B0F-F3F4-470E-8740-736BB9586985}" type="presParOf" srcId="{2B9BBB89-4944-4185-BD21-647EDC998206}" destId="{208B67BB-F811-49B4-B4F8-ACD1A32EEF00}" srcOrd="7" destOrd="0" presId="urn:microsoft.com/office/officeart/2005/8/layout/hierarchy2"/>
    <dgm:cxn modelId="{146E5405-D89C-43F9-9CFF-013C0A972FE8}" type="presParOf" srcId="{208B67BB-F811-49B4-B4F8-ACD1A32EEF00}" destId="{129D76C1-4954-44F7-B739-94D364AFF0BD}" srcOrd="0" destOrd="0" presId="urn:microsoft.com/office/officeart/2005/8/layout/hierarchy2"/>
    <dgm:cxn modelId="{87091EBF-B80F-4B34-BDE9-CC46F3C0855B}" type="presParOf" srcId="{208B67BB-F811-49B4-B4F8-ACD1A32EEF00}" destId="{70FE6E24-DB49-401A-BD73-3D00ED2C3AA3}" srcOrd="1" destOrd="0" presId="urn:microsoft.com/office/officeart/2005/8/layout/hierarchy2"/>
    <dgm:cxn modelId="{6A7B127B-A1A5-43AD-9447-E1C6EA16625B}" type="presParOf" srcId="{70FE6E24-DB49-401A-BD73-3D00ED2C3AA3}" destId="{A7F66AA0-7BEE-4DB8-ABE9-91906580B896}" srcOrd="0" destOrd="0" presId="urn:microsoft.com/office/officeart/2005/8/layout/hierarchy2"/>
    <dgm:cxn modelId="{AB53F883-A830-4A7B-BDAE-C447053705D7}" type="presParOf" srcId="{A7F66AA0-7BEE-4DB8-ABE9-91906580B896}" destId="{B8C64037-530B-4120-80E0-FDD8D9B062B9}" srcOrd="0" destOrd="0" presId="urn:microsoft.com/office/officeart/2005/8/layout/hierarchy2"/>
    <dgm:cxn modelId="{40D66FBF-CFDA-411A-9A19-C63DF7CC5A5E}" type="presParOf" srcId="{70FE6E24-DB49-401A-BD73-3D00ED2C3AA3}" destId="{0BBF9D9D-7D2E-4882-B8B9-60A59732800B}" srcOrd="1" destOrd="0" presId="urn:microsoft.com/office/officeart/2005/8/layout/hierarchy2"/>
    <dgm:cxn modelId="{5755831A-42E1-423A-AC41-21D0DEE92B07}" type="presParOf" srcId="{0BBF9D9D-7D2E-4882-B8B9-60A59732800B}" destId="{D3422AA9-269E-43F0-BB60-151ACD07E96E}" srcOrd="0" destOrd="0" presId="urn:microsoft.com/office/officeart/2005/8/layout/hierarchy2"/>
    <dgm:cxn modelId="{D35CA239-2ED5-4062-92AC-5746890DAB87}" type="presParOf" srcId="{0BBF9D9D-7D2E-4882-B8B9-60A59732800B}" destId="{CF911A4C-76EC-4387-93A8-466B3B38E0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EF33867C-080C-4535-B46F-10AFD7DD22A4}">
      <dgm:prSet phldrT="[Tekst]" custT="1"/>
      <dgm:spPr/>
      <dgm:t>
        <a:bodyPr/>
        <a:lstStyle/>
        <a:p>
          <a:r>
            <a:rPr lang="hr-HR" sz="1800" dirty="0">
              <a:solidFill>
                <a:srgbClr val="7030A0"/>
              </a:solidFill>
            </a:rPr>
            <a:t>Održivo regionalno gospodarstvo</a:t>
          </a:r>
        </a:p>
      </dgm:t>
    </dgm:pt>
    <dgm:pt modelId="{D4C374CC-4E67-485B-BD75-1B09820FB42E}" type="parTrans" cxnId="{C673736A-2EF4-4CCF-B205-66C64B881BFA}">
      <dgm:prSet/>
      <dgm:spPr/>
      <dgm:t>
        <a:bodyPr/>
        <a:lstStyle/>
        <a:p>
          <a:endParaRPr lang="hr-HR"/>
        </a:p>
      </dgm:t>
    </dgm:pt>
    <dgm:pt modelId="{F8B3B798-4688-421B-9515-0AFE87A6286F}" type="sibTrans" cxnId="{C673736A-2EF4-4CCF-B205-66C64B881BFA}">
      <dgm:prSet/>
      <dgm:spPr/>
      <dgm:t>
        <a:bodyPr/>
        <a:lstStyle/>
        <a:p>
          <a:endParaRPr lang="hr-HR"/>
        </a:p>
      </dgm:t>
    </dgm:pt>
    <dgm:pt modelId="{94EB55D0-83D7-4677-B22A-CE735A38F5E2}">
      <dgm:prSet phldrT="[Tekst]" custT="1"/>
      <dgm:spPr/>
      <dgm:t>
        <a:bodyPr/>
        <a:lstStyle/>
        <a:p>
          <a:r>
            <a:rPr lang="hr-HR" sz="1800" dirty="0">
              <a:solidFill>
                <a:srgbClr val="7030A0"/>
              </a:solidFill>
            </a:rPr>
            <a:t>Jačanje digitalne povezanosti</a:t>
          </a:r>
        </a:p>
      </dgm:t>
    </dgm:pt>
    <dgm:pt modelId="{E2B47CAD-0CC5-46FF-B993-B4397DD83AD7}" type="parTrans" cxnId="{E77B7A57-C8F5-4A78-9B1F-F2978D16864B}">
      <dgm:prSet/>
      <dgm:spPr/>
      <dgm:t>
        <a:bodyPr/>
        <a:lstStyle/>
        <a:p>
          <a:endParaRPr lang="hr-HR"/>
        </a:p>
      </dgm:t>
    </dgm:pt>
    <dgm:pt modelId="{B9A0379B-A91C-4BE3-BDFC-69A0936B0D32}" type="sibTrans" cxnId="{E77B7A57-C8F5-4A78-9B1F-F2978D16864B}">
      <dgm:prSet/>
      <dgm:spPr/>
      <dgm:t>
        <a:bodyPr/>
        <a:lstStyle/>
        <a:p>
          <a:endParaRPr lang="hr-HR"/>
        </a:p>
      </dgm:t>
    </dgm:pt>
    <dgm:pt modelId="{938BF2B6-1D89-44B3-914B-A92D45D5E52B}">
      <dgm:prSet phldrT="[Tekst]" custT="1"/>
      <dgm:spPr/>
      <dgm:t>
        <a:bodyPr/>
        <a:lstStyle/>
        <a:p>
          <a:r>
            <a:rPr lang="hr-HR" sz="1800" dirty="0">
              <a:solidFill>
                <a:srgbClr val="7030A0"/>
              </a:solidFill>
            </a:rPr>
            <a:t>Zelena tranzicija</a:t>
          </a:r>
        </a:p>
      </dgm:t>
    </dgm:pt>
    <dgm:pt modelId="{EAD224F8-904A-4E52-B728-BA7DA2CE30ED}" type="parTrans" cxnId="{22DDD883-A5D3-4C68-AE21-A8B1A1B58C5F}">
      <dgm:prSet/>
      <dgm:spPr/>
      <dgm:t>
        <a:bodyPr/>
        <a:lstStyle/>
        <a:p>
          <a:endParaRPr lang="hr-HR"/>
        </a:p>
      </dgm:t>
    </dgm:pt>
    <dgm:pt modelId="{E80A331A-D2BA-4708-91B5-B3199E5D289F}" type="sibTrans" cxnId="{22DDD883-A5D3-4C68-AE21-A8B1A1B58C5F}">
      <dgm:prSet/>
      <dgm:spPr/>
      <dgm:t>
        <a:bodyPr/>
        <a:lstStyle/>
        <a:p>
          <a:endParaRPr lang="hr-HR"/>
        </a:p>
      </dgm:t>
    </dgm:pt>
    <dgm:pt modelId="{DBF57E08-9634-45E5-A437-30BC14FEE0DE}">
      <dgm:prSet phldrT="[Tekst]" custT="1"/>
      <dgm:spPr/>
      <dgm:t>
        <a:bodyPr/>
        <a:lstStyle/>
        <a:p>
          <a:r>
            <a:rPr lang="hr-HR" sz="1800" dirty="0">
              <a:solidFill>
                <a:srgbClr val="7030A0"/>
              </a:solidFill>
            </a:rPr>
            <a:t>Pravedna tranzicija</a:t>
          </a:r>
        </a:p>
      </dgm:t>
    </dgm:pt>
    <dgm:pt modelId="{94C0596F-D1BE-4E4B-9CA8-83B92A431294}" type="parTrans" cxnId="{CE9A1338-E668-4760-9862-936A7B6CEAEC}">
      <dgm:prSet/>
      <dgm:spPr/>
      <dgm:t>
        <a:bodyPr/>
        <a:lstStyle/>
        <a:p>
          <a:endParaRPr lang="hr-HR"/>
        </a:p>
      </dgm:t>
    </dgm:pt>
    <dgm:pt modelId="{66E08E06-56B1-43BB-8CE4-C3376E31727A}" type="sibTrans" cxnId="{CE9A1338-E668-4760-9862-936A7B6CEAEC}">
      <dgm:prSet/>
      <dgm:spPr/>
      <dgm:t>
        <a:bodyPr/>
        <a:lstStyle/>
        <a:p>
          <a:endParaRPr lang="hr-HR"/>
        </a:p>
      </dgm:t>
    </dgm:pt>
    <dgm:pt modelId="{9225C9B7-73A9-40CE-8F12-FB2C61164BE9}">
      <dgm:prSet phldrT="[Tekst]" custT="1"/>
      <dgm:spPr/>
      <dgm:t>
        <a:bodyPr/>
        <a:lstStyle/>
        <a:p>
          <a:r>
            <a:rPr lang="hr-HR" sz="1800" dirty="0" err="1">
              <a:solidFill>
                <a:srgbClr val="7030A0"/>
              </a:solidFill>
            </a:rPr>
            <a:t>Multimodalna</a:t>
          </a:r>
          <a:r>
            <a:rPr lang="hr-HR" sz="1800" dirty="0">
              <a:solidFill>
                <a:srgbClr val="7030A0"/>
              </a:solidFill>
            </a:rPr>
            <a:t> urbana mobilnost</a:t>
          </a:r>
        </a:p>
      </dgm:t>
    </dgm:pt>
    <dgm:pt modelId="{CCF39A79-4499-41D4-A25C-9E44B8DBA963}" type="parTrans" cxnId="{80BFBED3-9BD9-4970-B0A4-88609B40EB1D}">
      <dgm:prSet/>
      <dgm:spPr/>
      <dgm:t>
        <a:bodyPr/>
        <a:lstStyle/>
        <a:p>
          <a:endParaRPr lang="hr-HR"/>
        </a:p>
      </dgm:t>
    </dgm:pt>
    <dgm:pt modelId="{3480168F-8AEB-4DF3-B1CB-3E618603CE08}" type="sibTrans" cxnId="{80BFBED3-9BD9-4970-B0A4-88609B40EB1D}">
      <dgm:prSet/>
      <dgm:spPr/>
      <dgm:t>
        <a:bodyPr/>
        <a:lstStyle/>
        <a:p>
          <a:endParaRPr lang="hr-HR"/>
        </a:p>
      </dgm:t>
    </dgm:pt>
    <dgm:pt modelId="{FD7C9110-2D73-4E90-B16C-A17C57908743}">
      <dgm:prSet phldrT="[Tekst]" custT="1"/>
      <dgm:spPr/>
      <dgm:t>
        <a:bodyPr/>
        <a:lstStyle/>
        <a:p>
          <a:r>
            <a:rPr lang="hr-HR" sz="1800" dirty="0">
              <a:solidFill>
                <a:srgbClr val="7030A0"/>
              </a:solidFill>
            </a:rPr>
            <a:t>Poboljšanje mobilnosti</a:t>
          </a:r>
        </a:p>
      </dgm:t>
    </dgm:pt>
    <dgm:pt modelId="{27A868AA-90C0-4F8B-B68D-075E66B7AFB7}" type="parTrans" cxnId="{538BC03C-F709-49EC-BDAA-8503872741DE}">
      <dgm:prSet/>
      <dgm:spPr/>
      <dgm:t>
        <a:bodyPr/>
        <a:lstStyle/>
        <a:p>
          <a:endParaRPr lang="hr-HR"/>
        </a:p>
      </dgm:t>
    </dgm:pt>
    <dgm:pt modelId="{AFA415D8-DE81-4FE7-B0AD-7713259E955A}" type="sibTrans" cxnId="{538BC03C-F709-49EC-BDAA-8503872741DE}">
      <dgm:prSet/>
      <dgm:spPr/>
      <dgm:t>
        <a:bodyPr/>
        <a:lstStyle/>
        <a:p>
          <a:endParaRPr lang="hr-HR"/>
        </a:p>
      </dgm:t>
    </dgm:pt>
    <dgm:pt modelId="{43621AB8-010B-45D1-A5DF-5C3587CCB323}">
      <dgm:prSet phldrT="[Tekst]" custT="1"/>
      <dgm:spPr/>
      <dgm:t>
        <a:bodyPr/>
        <a:lstStyle/>
        <a:p>
          <a:r>
            <a:rPr lang="hr-HR" sz="1800" dirty="0">
              <a:solidFill>
                <a:srgbClr val="7030A0"/>
              </a:solidFill>
            </a:rPr>
            <a:t>Unaprjeđenje vještina i socijalne infrastrukture</a:t>
          </a:r>
        </a:p>
      </dgm:t>
    </dgm:pt>
    <dgm:pt modelId="{E2F40DA7-4B27-4FCB-992F-1ECF175C5474}" type="parTrans" cxnId="{87B29774-36BB-47EE-86FD-C428CF3A2A20}">
      <dgm:prSet/>
      <dgm:spPr/>
      <dgm:t>
        <a:bodyPr/>
        <a:lstStyle/>
        <a:p>
          <a:endParaRPr lang="hr-HR"/>
        </a:p>
      </dgm:t>
    </dgm:pt>
    <dgm:pt modelId="{591EEFC7-5DC7-4799-9D4A-BC68D548E6EE}" type="sibTrans" cxnId="{87B29774-36BB-47EE-86FD-C428CF3A2A20}">
      <dgm:prSet/>
      <dgm:spPr/>
      <dgm:t>
        <a:bodyPr/>
        <a:lstStyle/>
        <a:p>
          <a:endParaRPr lang="hr-HR"/>
        </a:p>
      </dgm:t>
    </dgm:pt>
    <dgm:pt modelId="{E3D08609-3BA9-4C24-9197-A53D4A524F2D}">
      <dgm:prSet phldrT="[Tekst]" custT="1"/>
      <dgm:spPr/>
      <dgm:t>
        <a:bodyPr/>
        <a:lstStyle/>
        <a:p>
          <a:r>
            <a:rPr lang="hr-HR" sz="1800" dirty="0">
              <a:solidFill>
                <a:srgbClr val="7030A0"/>
              </a:solidFill>
            </a:rPr>
            <a:t>Regije bliže građanima</a:t>
          </a:r>
        </a:p>
      </dgm:t>
    </dgm:pt>
    <dgm:pt modelId="{C402CC60-3446-4F6F-A343-358A3E8E3CEA}" type="parTrans" cxnId="{A5BC4EAC-05B5-4DF5-8A91-D51D6AADD985}">
      <dgm:prSet/>
      <dgm:spPr/>
      <dgm:t>
        <a:bodyPr/>
        <a:lstStyle/>
        <a:p>
          <a:endParaRPr lang="hr-HR"/>
        </a:p>
      </dgm:t>
    </dgm:pt>
    <dgm:pt modelId="{93596A36-13F4-4277-8619-54642BC25B91}" type="sibTrans" cxnId="{A5BC4EAC-05B5-4DF5-8A91-D51D6AADD985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/>
      <dgm:spPr>
        <a:solidFill>
          <a:srgbClr val="EAC1FB"/>
        </a:solidFill>
      </dgm:spPr>
    </dgm:pt>
    <dgm:pt modelId="{CE5A844F-8951-4772-A6D0-0A9C7FC1F938}" type="pres">
      <dgm:prSet presAssocID="{FECC6662-6CC7-46BD-AF8C-03DE99C3C106}" presName="theList" presStyleCnt="0"/>
      <dgm:spPr/>
    </dgm:pt>
    <dgm:pt modelId="{1E549E14-43AC-4F35-8E34-E3BD07A7D5A6}" type="pres">
      <dgm:prSet presAssocID="{EF33867C-080C-4535-B46F-10AFD7DD22A4}" presName="aNode" presStyleLbl="fgAcc1" presStyleIdx="0" presStyleCnt="8" custScaleX="119796" custScaleY="340260" custLinFactNeighborX="3549" custLinFactNeighborY="72098">
        <dgm:presLayoutVars>
          <dgm:bulletEnabled val="1"/>
        </dgm:presLayoutVars>
      </dgm:prSet>
      <dgm:spPr/>
    </dgm:pt>
    <dgm:pt modelId="{E6F32523-50AE-4741-8759-98E401BBEB6E}" type="pres">
      <dgm:prSet presAssocID="{EF33867C-080C-4535-B46F-10AFD7DD22A4}" presName="aSpace" presStyleCnt="0"/>
      <dgm:spPr/>
    </dgm:pt>
    <dgm:pt modelId="{98C3116D-C3C8-4777-BC92-06E4AD411942}" type="pres">
      <dgm:prSet presAssocID="{94EB55D0-83D7-4677-B22A-CE735A38F5E2}" presName="aNode" presStyleLbl="fgAcc1" presStyleIdx="1" presStyleCnt="8" custScaleX="119796" custScaleY="340260" custLinFactY="56433" custLinFactNeighborX="-67355" custLinFactNeighborY="100000">
        <dgm:presLayoutVars>
          <dgm:bulletEnabled val="1"/>
        </dgm:presLayoutVars>
      </dgm:prSet>
      <dgm:spPr/>
    </dgm:pt>
    <dgm:pt modelId="{DB2B6028-21F2-4732-8BFC-3477A8131908}" type="pres">
      <dgm:prSet presAssocID="{94EB55D0-83D7-4677-B22A-CE735A38F5E2}" presName="aSpace" presStyleCnt="0"/>
      <dgm:spPr/>
    </dgm:pt>
    <dgm:pt modelId="{FC021DC7-C399-42B5-9106-56DB2C188739}" type="pres">
      <dgm:prSet presAssocID="{938BF2B6-1D89-44B3-914B-A92D45D5E52B}" presName="aNode" presStyleLbl="fgAcc1" presStyleIdx="2" presStyleCnt="8" custScaleX="119796" custScaleY="340260" custLinFactY="109323" custLinFactNeighborX="3549" custLinFactNeighborY="200000">
        <dgm:presLayoutVars>
          <dgm:bulletEnabled val="1"/>
        </dgm:presLayoutVars>
      </dgm:prSet>
      <dgm:spPr/>
    </dgm:pt>
    <dgm:pt modelId="{C0D7A7A0-0911-42EF-BE95-BBE979407BFA}" type="pres">
      <dgm:prSet presAssocID="{938BF2B6-1D89-44B3-914B-A92D45D5E52B}" presName="aSpace" presStyleCnt="0"/>
      <dgm:spPr/>
    </dgm:pt>
    <dgm:pt modelId="{DEB7DAD0-0007-482A-81D3-C5C377DB3EA6}" type="pres">
      <dgm:prSet presAssocID="{9225C9B7-73A9-40CE-8F12-FB2C61164BE9}" presName="aNode" presStyleLbl="fgAcc1" presStyleIdx="3" presStyleCnt="8" custScaleX="119796" custScaleY="340260" custLinFactY="157630" custLinFactNeighborX="-70852" custLinFactNeighborY="200000">
        <dgm:presLayoutVars>
          <dgm:bulletEnabled val="1"/>
        </dgm:presLayoutVars>
      </dgm:prSet>
      <dgm:spPr/>
    </dgm:pt>
    <dgm:pt modelId="{530CF6A7-BF30-4A1A-9F05-A3823D5C4AEF}" type="pres">
      <dgm:prSet presAssocID="{9225C9B7-73A9-40CE-8F12-FB2C61164BE9}" presName="aSpace" presStyleCnt="0"/>
      <dgm:spPr/>
    </dgm:pt>
    <dgm:pt modelId="{DC56A952-8D0B-4541-8B31-8AC321AABFF3}" type="pres">
      <dgm:prSet presAssocID="{FD7C9110-2D73-4E90-B16C-A17C57908743}" presName="aNode" presStyleLbl="fgAcc1" presStyleIdx="4" presStyleCnt="8" custScaleX="119796" custScaleY="340260" custLinFactY="182708" custLinFactNeighborX="8731" custLinFactNeighborY="200000">
        <dgm:presLayoutVars>
          <dgm:bulletEnabled val="1"/>
        </dgm:presLayoutVars>
      </dgm:prSet>
      <dgm:spPr/>
    </dgm:pt>
    <dgm:pt modelId="{0100DCF4-E443-4095-916B-8D52DB735F7D}" type="pres">
      <dgm:prSet presAssocID="{FD7C9110-2D73-4E90-B16C-A17C57908743}" presName="aSpace" presStyleCnt="0"/>
      <dgm:spPr/>
    </dgm:pt>
    <dgm:pt modelId="{568CFB16-3CEA-4366-923A-DA5C9775E460}" type="pres">
      <dgm:prSet presAssocID="{43621AB8-010B-45D1-A5DF-5C3587CCB323}" presName="aNode" presStyleLbl="fgAcc1" presStyleIdx="5" presStyleCnt="8" custScaleX="119796" custScaleY="340260" custLinFactY="216837" custLinFactNeighborX="-71974" custLinFactNeighborY="300000">
        <dgm:presLayoutVars>
          <dgm:bulletEnabled val="1"/>
        </dgm:presLayoutVars>
      </dgm:prSet>
      <dgm:spPr/>
    </dgm:pt>
    <dgm:pt modelId="{1D203127-3AC5-4508-A632-6C4E80DCB693}" type="pres">
      <dgm:prSet presAssocID="{43621AB8-010B-45D1-A5DF-5C3587CCB323}" presName="aSpace" presStyleCnt="0"/>
      <dgm:spPr/>
    </dgm:pt>
    <dgm:pt modelId="{7F829882-C432-48C3-BF9D-1E7394D62CDF}" type="pres">
      <dgm:prSet presAssocID="{E3D08609-3BA9-4C24-9197-A53D4A524F2D}" presName="aNode" presStyleLbl="fgAcc1" presStyleIdx="6" presStyleCnt="8" custScaleX="119796" custScaleY="340260" custLinFactY="243593" custLinFactNeighborX="11525" custLinFactNeighborY="300000">
        <dgm:presLayoutVars>
          <dgm:bulletEnabled val="1"/>
        </dgm:presLayoutVars>
      </dgm:prSet>
      <dgm:spPr/>
    </dgm:pt>
    <dgm:pt modelId="{8D6A6AD4-6A59-4B08-8851-67FCDAF2E317}" type="pres">
      <dgm:prSet presAssocID="{E3D08609-3BA9-4C24-9197-A53D4A524F2D}" presName="aSpace" presStyleCnt="0"/>
      <dgm:spPr/>
    </dgm:pt>
    <dgm:pt modelId="{ADEDF958-2040-4830-8D4F-120C4C5622A7}" type="pres">
      <dgm:prSet presAssocID="{DBF57E08-9634-45E5-A437-30BC14FEE0DE}" presName="aNode" presStyleLbl="fgAcc1" presStyleIdx="7" presStyleCnt="8" custScaleX="119796" custScaleY="340260" custLinFactY="300000" custLinFactNeighborX="-80161" custLinFactNeighborY="349992">
        <dgm:presLayoutVars>
          <dgm:bulletEnabled val="1"/>
        </dgm:presLayoutVars>
      </dgm:prSet>
      <dgm:spPr/>
    </dgm:pt>
    <dgm:pt modelId="{00F36A09-36A0-4578-8120-BD702BBD506F}" type="pres">
      <dgm:prSet presAssocID="{DBF57E08-9634-45E5-A437-30BC14FEE0DE}" presName="aSpace" presStyleCnt="0"/>
      <dgm:spPr/>
    </dgm:pt>
  </dgm:ptLst>
  <dgm:cxnLst>
    <dgm:cxn modelId="{56105D13-4AC5-4997-9C9D-424C585C044A}" type="presOf" srcId="{EF33867C-080C-4535-B46F-10AFD7DD22A4}" destId="{1E549E14-43AC-4F35-8E34-E3BD07A7D5A6}" srcOrd="0" destOrd="0" presId="urn:microsoft.com/office/officeart/2005/8/layout/pyramid2"/>
    <dgm:cxn modelId="{CE9A1338-E668-4760-9862-936A7B6CEAEC}" srcId="{FECC6662-6CC7-46BD-AF8C-03DE99C3C106}" destId="{DBF57E08-9634-45E5-A437-30BC14FEE0DE}" srcOrd="7" destOrd="0" parTransId="{94C0596F-D1BE-4E4B-9CA8-83B92A431294}" sibTransId="{66E08E06-56B1-43BB-8CE4-C3376E31727A}"/>
    <dgm:cxn modelId="{538BC03C-F709-49EC-BDAA-8503872741DE}" srcId="{FECC6662-6CC7-46BD-AF8C-03DE99C3C106}" destId="{FD7C9110-2D73-4E90-B16C-A17C57908743}" srcOrd="4" destOrd="0" parTransId="{27A868AA-90C0-4F8B-B68D-075E66B7AFB7}" sibTransId="{AFA415D8-DE81-4FE7-B0AD-7713259E955A}"/>
    <dgm:cxn modelId="{C673736A-2EF4-4CCF-B205-66C64B881BFA}" srcId="{FECC6662-6CC7-46BD-AF8C-03DE99C3C106}" destId="{EF33867C-080C-4535-B46F-10AFD7DD22A4}" srcOrd="0" destOrd="0" parTransId="{D4C374CC-4E67-485B-BD75-1B09820FB42E}" sibTransId="{F8B3B798-4688-421B-9515-0AFE87A6286F}"/>
    <dgm:cxn modelId="{42FF934E-84BE-488B-8A82-74A2B54FF708}" type="presOf" srcId="{9225C9B7-73A9-40CE-8F12-FB2C61164BE9}" destId="{DEB7DAD0-0007-482A-81D3-C5C377DB3EA6}" srcOrd="0" destOrd="0" presId="urn:microsoft.com/office/officeart/2005/8/layout/pyramid2"/>
    <dgm:cxn modelId="{A116A370-33B9-4878-9259-AF926D85D985}" type="presOf" srcId="{FD7C9110-2D73-4E90-B16C-A17C57908743}" destId="{DC56A952-8D0B-4541-8B31-8AC321AABFF3}" srcOrd="0" destOrd="0" presId="urn:microsoft.com/office/officeart/2005/8/layout/pyramid2"/>
    <dgm:cxn modelId="{87B29774-36BB-47EE-86FD-C428CF3A2A20}" srcId="{FECC6662-6CC7-46BD-AF8C-03DE99C3C106}" destId="{43621AB8-010B-45D1-A5DF-5C3587CCB323}" srcOrd="5" destOrd="0" parTransId="{E2F40DA7-4B27-4FCB-992F-1ECF175C5474}" sibTransId="{591EEFC7-5DC7-4799-9D4A-BC68D548E6EE}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9F55BA76-61D4-4DE0-B2ED-8AA8F96AA9E2}" type="presOf" srcId="{E3D08609-3BA9-4C24-9197-A53D4A524F2D}" destId="{7F829882-C432-48C3-BF9D-1E7394D62CDF}" srcOrd="0" destOrd="0" presId="urn:microsoft.com/office/officeart/2005/8/layout/pyramid2"/>
    <dgm:cxn modelId="{E77B7A57-C8F5-4A78-9B1F-F2978D16864B}" srcId="{FECC6662-6CC7-46BD-AF8C-03DE99C3C106}" destId="{94EB55D0-83D7-4677-B22A-CE735A38F5E2}" srcOrd="1" destOrd="0" parTransId="{E2B47CAD-0CC5-46FF-B993-B4397DD83AD7}" sibTransId="{B9A0379B-A91C-4BE3-BDFC-69A0936B0D32}"/>
    <dgm:cxn modelId="{22DDD883-A5D3-4C68-AE21-A8B1A1B58C5F}" srcId="{FECC6662-6CC7-46BD-AF8C-03DE99C3C106}" destId="{938BF2B6-1D89-44B3-914B-A92D45D5E52B}" srcOrd="2" destOrd="0" parTransId="{EAD224F8-904A-4E52-B728-BA7DA2CE30ED}" sibTransId="{E80A331A-D2BA-4708-91B5-B3199E5D289F}"/>
    <dgm:cxn modelId="{2A2079A2-D95A-4BCD-B5BC-7B38D41FF8B9}" type="presOf" srcId="{DBF57E08-9634-45E5-A437-30BC14FEE0DE}" destId="{ADEDF958-2040-4830-8D4F-120C4C5622A7}" srcOrd="0" destOrd="0" presId="urn:microsoft.com/office/officeart/2005/8/layout/pyramid2"/>
    <dgm:cxn modelId="{A5BC4EAC-05B5-4DF5-8A91-D51D6AADD985}" srcId="{FECC6662-6CC7-46BD-AF8C-03DE99C3C106}" destId="{E3D08609-3BA9-4C24-9197-A53D4A524F2D}" srcOrd="6" destOrd="0" parTransId="{C402CC60-3446-4F6F-A343-358A3E8E3CEA}" sibTransId="{93596A36-13F4-4277-8619-54642BC25B91}"/>
    <dgm:cxn modelId="{56A870AE-05A8-47A5-8D5C-85610231B8ED}" type="presOf" srcId="{94EB55D0-83D7-4677-B22A-CE735A38F5E2}" destId="{98C3116D-C3C8-4777-BC92-06E4AD411942}" srcOrd="0" destOrd="0" presId="urn:microsoft.com/office/officeart/2005/8/layout/pyramid2"/>
    <dgm:cxn modelId="{DA7E6ABB-B7E6-4954-8985-B8F2298315D5}" type="presOf" srcId="{43621AB8-010B-45D1-A5DF-5C3587CCB323}" destId="{568CFB16-3CEA-4366-923A-DA5C9775E460}" srcOrd="0" destOrd="0" presId="urn:microsoft.com/office/officeart/2005/8/layout/pyramid2"/>
    <dgm:cxn modelId="{6EDBBECC-FFD0-410A-A99C-C71C9FE14FDA}" type="presOf" srcId="{938BF2B6-1D89-44B3-914B-A92D45D5E52B}" destId="{FC021DC7-C399-42B5-9106-56DB2C188739}" srcOrd="0" destOrd="0" presId="urn:microsoft.com/office/officeart/2005/8/layout/pyramid2"/>
    <dgm:cxn modelId="{80BFBED3-9BD9-4970-B0A4-88609B40EB1D}" srcId="{FECC6662-6CC7-46BD-AF8C-03DE99C3C106}" destId="{9225C9B7-73A9-40CE-8F12-FB2C61164BE9}" srcOrd="3" destOrd="0" parTransId="{CCF39A79-4499-41D4-A25C-9E44B8DBA963}" sibTransId="{3480168F-8AEB-4DF3-B1CB-3E618603CE08}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96873DA7-C2AE-4A6E-A614-4336E864D255}" type="presParOf" srcId="{CE5A844F-8951-4772-A6D0-0A9C7FC1F938}" destId="{1E549E14-43AC-4F35-8E34-E3BD07A7D5A6}" srcOrd="0" destOrd="0" presId="urn:microsoft.com/office/officeart/2005/8/layout/pyramid2"/>
    <dgm:cxn modelId="{724957B3-42CE-410F-9438-91E43A69D2BA}" type="presParOf" srcId="{CE5A844F-8951-4772-A6D0-0A9C7FC1F938}" destId="{E6F32523-50AE-4741-8759-98E401BBEB6E}" srcOrd="1" destOrd="0" presId="urn:microsoft.com/office/officeart/2005/8/layout/pyramid2"/>
    <dgm:cxn modelId="{058FB01E-0B96-4E6F-8138-C1A848646B2E}" type="presParOf" srcId="{CE5A844F-8951-4772-A6D0-0A9C7FC1F938}" destId="{98C3116D-C3C8-4777-BC92-06E4AD411942}" srcOrd="2" destOrd="0" presId="urn:microsoft.com/office/officeart/2005/8/layout/pyramid2"/>
    <dgm:cxn modelId="{8EEF1A75-A847-4432-A17A-F224AC104B35}" type="presParOf" srcId="{CE5A844F-8951-4772-A6D0-0A9C7FC1F938}" destId="{DB2B6028-21F2-4732-8BFC-3477A8131908}" srcOrd="3" destOrd="0" presId="urn:microsoft.com/office/officeart/2005/8/layout/pyramid2"/>
    <dgm:cxn modelId="{20691C16-DA31-42CA-8B1E-93E3238DCC4F}" type="presParOf" srcId="{CE5A844F-8951-4772-A6D0-0A9C7FC1F938}" destId="{FC021DC7-C399-42B5-9106-56DB2C188739}" srcOrd="4" destOrd="0" presId="urn:microsoft.com/office/officeart/2005/8/layout/pyramid2"/>
    <dgm:cxn modelId="{584147A4-D1DE-40F0-9934-381DAED7CF54}" type="presParOf" srcId="{CE5A844F-8951-4772-A6D0-0A9C7FC1F938}" destId="{C0D7A7A0-0911-42EF-BE95-BBE979407BFA}" srcOrd="5" destOrd="0" presId="urn:microsoft.com/office/officeart/2005/8/layout/pyramid2"/>
    <dgm:cxn modelId="{4C6A1C03-97D9-4B89-B55A-68B982A16E75}" type="presParOf" srcId="{CE5A844F-8951-4772-A6D0-0A9C7FC1F938}" destId="{DEB7DAD0-0007-482A-81D3-C5C377DB3EA6}" srcOrd="6" destOrd="0" presId="urn:microsoft.com/office/officeart/2005/8/layout/pyramid2"/>
    <dgm:cxn modelId="{8D6768B9-8807-4259-987A-C73F004BE5BB}" type="presParOf" srcId="{CE5A844F-8951-4772-A6D0-0A9C7FC1F938}" destId="{530CF6A7-BF30-4A1A-9F05-A3823D5C4AEF}" srcOrd="7" destOrd="0" presId="urn:microsoft.com/office/officeart/2005/8/layout/pyramid2"/>
    <dgm:cxn modelId="{E0C2B285-E4A4-4A15-BFD9-008FA2E83D59}" type="presParOf" srcId="{CE5A844F-8951-4772-A6D0-0A9C7FC1F938}" destId="{DC56A952-8D0B-4541-8B31-8AC321AABFF3}" srcOrd="8" destOrd="0" presId="urn:microsoft.com/office/officeart/2005/8/layout/pyramid2"/>
    <dgm:cxn modelId="{759DD5B0-4A88-4E81-B4FE-012E2144777C}" type="presParOf" srcId="{CE5A844F-8951-4772-A6D0-0A9C7FC1F938}" destId="{0100DCF4-E443-4095-916B-8D52DB735F7D}" srcOrd="9" destOrd="0" presId="urn:microsoft.com/office/officeart/2005/8/layout/pyramid2"/>
    <dgm:cxn modelId="{B879CD55-840C-4BD0-B7A7-D2C84E02B61F}" type="presParOf" srcId="{CE5A844F-8951-4772-A6D0-0A9C7FC1F938}" destId="{568CFB16-3CEA-4366-923A-DA5C9775E460}" srcOrd="10" destOrd="0" presId="urn:microsoft.com/office/officeart/2005/8/layout/pyramid2"/>
    <dgm:cxn modelId="{1D40C7EA-1F71-4789-934A-A04CEE1897B8}" type="presParOf" srcId="{CE5A844F-8951-4772-A6D0-0A9C7FC1F938}" destId="{1D203127-3AC5-4508-A632-6C4E80DCB693}" srcOrd="11" destOrd="0" presId="urn:microsoft.com/office/officeart/2005/8/layout/pyramid2"/>
    <dgm:cxn modelId="{5D08A29E-BF33-4D29-BD02-E544027D8EDF}" type="presParOf" srcId="{CE5A844F-8951-4772-A6D0-0A9C7FC1F938}" destId="{7F829882-C432-48C3-BF9D-1E7394D62CDF}" srcOrd="12" destOrd="0" presId="urn:microsoft.com/office/officeart/2005/8/layout/pyramid2"/>
    <dgm:cxn modelId="{D6191519-0A00-4820-8DB1-5687E6D60CCB}" type="presParOf" srcId="{CE5A844F-8951-4772-A6D0-0A9C7FC1F938}" destId="{8D6A6AD4-6A59-4B08-8851-67FCDAF2E317}" srcOrd="13" destOrd="0" presId="urn:microsoft.com/office/officeart/2005/8/layout/pyramid2"/>
    <dgm:cxn modelId="{2D1A2969-1435-4F9F-887B-137931BA66B5}" type="presParOf" srcId="{CE5A844F-8951-4772-A6D0-0A9C7FC1F938}" destId="{ADEDF958-2040-4830-8D4F-120C4C5622A7}" srcOrd="14" destOrd="0" presId="urn:microsoft.com/office/officeart/2005/8/layout/pyramid2"/>
    <dgm:cxn modelId="{ADE92D4B-E6D9-4090-8BB8-309914314138}" type="presParOf" srcId="{CE5A844F-8951-4772-A6D0-0A9C7FC1F938}" destId="{00F36A09-36A0-4578-8120-BD702BBD506F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EF33867C-080C-4535-B46F-10AFD7DD22A4}">
      <dgm:prSet phldrT="[Teks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r-HR" sz="2400" dirty="0">
              <a:solidFill>
                <a:schemeClr val="accent6">
                  <a:lumMod val="75000"/>
                </a:schemeClr>
              </a:solidFill>
            </a:rPr>
            <a:t>IRI</a:t>
          </a:r>
        </a:p>
      </dgm:t>
    </dgm:pt>
    <dgm:pt modelId="{D4C374CC-4E67-485B-BD75-1B09820FB42E}" type="parTrans" cxnId="{C673736A-2EF4-4CCF-B205-66C64B881BFA}">
      <dgm:prSet/>
      <dgm:spPr/>
      <dgm:t>
        <a:bodyPr/>
        <a:lstStyle/>
        <a:p>
          <a:endParaRPr lang="hr-HR"/>
        </a:p>
      </dgm:t>
    </dgm:pt>
    <dgm:pt modelId="{F8B3B798-4688-421B-9515-0AFE87A6286F}" type="sibTrans" cxnId="{C673736A-2EF4-4CCF-B205-66C64B881BFA}">
      <dgm:prSet/>
      <dgm:spPr/>
      <dgm:t>
        <a:bodyPr/>
        <a:lstStyle/>
        <a:p>
          <a:endParaRPr lang="hr-HR"/>
        </a:p>
      </dgm:t>
    </dgm:pt>
    <dgm:pt modelId="{94EB55D0-83D7-4677-B22A-CE735A38F5E2}">
      <dgm:prSet phldrT="[Teks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r-HR" sz="2400" dirty="0">
              <a:solidFill>
                <a:schemeClr val="accent6">
                  <a:lumMod val="75000"/>
                </a:schemeClr>
              </a:solidFill>
            </a:rPr>
            <a:t>Digitalizacija</a:t>
          </a:r>
        </a:p>
      </dgm:t>
    </dgm:pt>
    <dgm:pt modelId="{E2B47CAD-0CC5-46FF-B993-B4397DD83AD7}" type="parTrans" cxnId="{E77B7A57-C8F5-4A78-9B1F-F2978D16864B}">
      <dgm:prSet/>
      <dgm:spPr/>
      <dgm:t>
        <a:bodyPr/>
        <a:lstStyle/>
        <a:p>
          <a:endParaRPr lang="hr-HR"/>
        </a:p>
      </dgm:t>
    </dgm:pt>
    <dgm:pt modelId="{B9A0379B-A91C-4BE3-BDFC-69A0936B0D32}" type="sibTrans" cxnId="{E77B7A57-C8F5-4A78-9B1F-F2978D16864B}">
      <dgm:prSet/>
      <dgm:spPr/>
      <dgm:t>
        <a:bodyPr/>
        <a:lstStyle/>
        <a:p>
          <a:endParaRPr lang="hr-HR"/>
        </a:p>
      </dgm:t>
    </dgm:pt>
    <dgm:pt modelId="{938BF2B6-1D89-44B3-914B-A92D45D5E52B}">
      <dgm:prSet phldrT="[Teks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r-HR" sz="2400" dirty="0">
              <a:solidFill>
                <a:schemeClr val="accent6">
                  <a:lumMod val="75000"/>
                </a:schemeClr>
              </a:solidFill>
            </a:rPr>
            <a:t>Rast MSP-ova</a:t>
          </a:r>
        </a:p>
      </dgm:t>
    </dgm:pt>
    <dgm:pt modelId="{EAD224F8-904A-4E52-B728-BA7DA2CE30ED}" type="parTrans" cxnId="{22DDD883-A5D3-4C68-AE21-A8B1A1B58C5F}">
      <dgm:prSet/>
      <dgm:spPr/>
      <dgm:t>
        <a:bodyPr/>
        <a:lstStyle/>
        <a:p>
          <a:endParaRPr lang="hr-HR"/>
        </a:p>
      </dgm:t>
    </dgm:pt>
    <dgm:pt modelId="{E80A331A-D2BA-4708-91B5-B3199E5D289F}" type="sibTrans" cxnId="{22DDD883-A5D3-4C68-AE21-A8B1A1B58C5F}">
      <dgm:prSet/>
      <dgm:spPr/>
      <dgm:t>
        <a:bodyPr/>
        <a:lstStyle/>
        <a:p>
          <a:endParaRPr lang="hr-HR"/>
        </a:p>
      </dgm:t>
    </dgm:pt>
    <dgm:pt modelId="{9225C9B7-73A9-40CE-8F12-FB2C61164BE9}">
      <dgm:prSet phldrT="[Teks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r-HR" sz="2400" dirty="0">
              <a:solidFill>
                <a:schemeClr val="accent6">
                  <a:lumMod val="75000"/>
                </a:schemeClr>
              </a:solidFill>
            </a:rPr>
            <a:t>Vještine za pametnu specijalizaciju</a:t>
          </a:r>
        </a:p>
      </dgm:t>
    </dgm:pt>
    <dgm:pt modelId="{CCF39A79-4499-41D4-A25C-9E44B8DBA963}" type="parTrans" cxnId="{80BFBED3-9BD9-4970-B0A4-88609B40EB1D}">
      <dgm:prSet/>
      <dgm:spPr/>
      <dgm:t>
        <a:bodyPr/>
        <a:lstStyle/>
        <a:p>
          <a:endParaRPr lang="hr-HR"/>
        </a:p>
      </dgm:t>
    </dgm:pt>
    <dgm:pt modelId="{3480168F-8AEB-4DF3-B1CB-3E618603CE08}" type="sibTrans" cxnId="{80BFBED3-9BD9-4970-B0A4-88609B40EB1D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/>
      <dgm:spPr>
        <a:solidFill>
          <a:srgbClr val="92D050"/>
        </a:solidFill>
      </dgm:spPr>
    </dgm:pt>
    <dgm:pt modelId="{CE5A844F-8951-4772-A6D0-0A9C7FC1F938}" type="pres">
      <dgm:prSet presAssocID="{FECC6662-6CC7-46BD-AF8C-03DE99C3C106}" presName="theList" presStyleCnt="0"/>
      <dgm:spPr/>
    </dgm:pt>
    <dgm:pt modelId="{1E549E14-43AC-4F35-8E34-E3BD07A7D5A6}" type="pres">
      <dgm:prSet presAssocID="{EF33867C-080C-4535-B46F-10AFD7DD22A4}" presName="aNode" presStyleLbl="fgAcc1" presStyleIdx="0" presStyleCnt="4" custScaleX="119796" custScaleY="340260" custLinFactNeighborX="3549" custLinFactNeighborY="72098">
        <dgm:presLayoutVars>
          <dgm:bulletEnabled val="1"/>
        </dgm:presLayoutVars>
      </dgm:prSet>
      <dgm:spPr/>
    </dgm:pt>
    <dgm:pt modelId="{E6F32523-50AE-4741-8759-98E401BBEB6E}" type="pres">
      <dgm:prSet presAssocID="{EF33867C-080C-4535-B46F-10AFD7DD22A4}" presName="aSpace" presStyleCnt="0"/>
      <dgm:spPr/>
    </dgm:pt>
    <dgm:pt modelId="{98C3116D-C3C8-4777-BC92-06E4AD411942}" type="pres">
      <dgm:prSet presAssocID="{94EB55D0-83D7-4677-B22A-CE735A38F5E2}" presName="aNode" presStyleLbl="fgAcc1" presStyleIdx="1" presStyleCnt="4" custScaleX="119796" custScaleY="340260" custLinFactY="56433" custLinFactNeighborX="-67355" custLinFactNeighborY="100000">
        <dgm:presLayoutVars>
          <dgm:bulletEnabled val="1"/>
        </dgm:presLayoutVars>
      </dgm:prSet>
      <dgm:spPr/>
    </dgm:pt>
    <dgm:pt modelId="{DB2B6028-21F2-4732-8BFC-3477A8131908}" type="pres">
      <dgm:prSet presAssocID="{94EB55D0-83D7-4677-B22A-CE735A38F5E2}" presName="aSpace" presStyleCnt="0"/>
      <dgm:spPr/>
    </dgm:pt>
    <dgm:pt modelId="{FC021DC7-C399-42B5-9106-56DB2C188739}" type="pres">
      <dgm:prSet presAssocID="{938BF2B6-1D89-44B3-914B-A92D45D5E52B}" presName="aNode" presStyleLbl="fgAcc1" presStyleIdx="2" presStyleCnt="4" custScaleX="119796" custScaleY="340260" custLinFactY="109323" custLinFactNeighborX="3549" custLinFactNeighborY="200000">
        <dgm:presLayoutVars>
          <dgm:bulletEnabled val="1"/>
        </dgm:presLayoutVars>
      </dgm:prSet>
      <dgm:spPr/>
    </dgm:pt>
    <dgm:pt modelId="{C0D7A7A0-0911-42EF-BE95-BBE979407BFA}" type="pres">
      <dgm:prSet presAssocID="{938BF2B6-1D89-44B3-914B-A92D45D5E52B}" presName="aSpace" presStyleCnt="0"/>
      <dgm:spPr/>
    </dgm:pt>
    <dgm:pt modelId="{DEB7DAD0-0007-482A-81D3-C5C377DB3EA6}" type="pres">
      <dgm:prSet presAssocID="{9225C9B7-73A9-40CE-8F12-FB2C61164BE9}" presName="aNode" presStyleLbl="fgAcc1" presStyleIdx="3" presStyleCnt="4" custScaleX="119796" custScaleY="340260" custLinFactY="157630" custLinFactNeighborX="-70852" custLinFactNeighborY="200000">
        <dgm:presLayoutVars>
          <dgm:bulletEnabled val="1"/>
        </dgm:presLayoutVars>
      </dgm:prSet>
      <dgm:spPr/>
    </dgm:pt>
    <dgm:pt modelId="{530CF6A7-BF30-4A1A-9F05-A3823D5C4AEF}" type="pres">
      <dgm:prSet presAssocID="{9225C9B7-73A9-40CE-8F12-FB2C61164BE9}" presName="aSpace" presStyleCnt="0"/>
      <dgm:spPr/>
    </dgm:pt>
  </dgm:ptLst>
  <dgm:cxnLst>
    <dgm:cxn modelId="{56105D13-4AC5-4997-9C9D-424C585C044A}" type="presOf" srcId="{EF33867C-080C-4535-B46F-10AFD7DD22A4}" destId="{1E549E14-43AC-4F35-8E34-E3BD07A7D5A6}" srcOrd="0" destOrd="0" presId="urn:microsoft.com/office/officeart/2005/8/layout/pyramid2"/>
    <dgm:cxn modelId="{C673736A-2EF4-4CCF-B205-66C64B881BFA}" srcId="{FECC6662-6CC7-46BD-AF8C-03DE99C3C106}" destId="{EF33867C-080C-4535-B46F-10AFD7DD22A4}" srcOrd="0" destOrd="0" parTransId="{D4C374CC-4E67-485B-BD75-1B09820FB42E}" sibTransId="{F8B3B798-4688-421B-9515-0AFE87A6286F}"/>
    <dgm:cxn modelId="{42FF934E-84BE-488B-8A82-74A2B54FF708}" type="presOf" srcId="{9225C9B7-73A9-40CE-8F12-FB2C61164BE9}" destId="{DEB7DAD0-0007-482A-81D3-C5C377DB3EA6}" srcOrd="0" destOrd="0" presId="urn:microsoft.com/office/officeart/2005/8/layout/pyramid2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E77B7A57-C8F5-4A78-9B1F-F2978D16864B}" srcId="{FECC6662-6CC7-46BD-AF8C-03DE99C3C106}" destId="{94EB55D0-83D7-4677-B22A-CE735A38F5E2}" srcOrd="1" destOrd="0" parTransId="{E2B47CAD-0CC5-46FF-B993-B4397DD83AD7}" sibTransId="{B9A0379B-A91C-4BE3-BDFC-69A0936B0D32}"/>
    <dgm:cxn modelId="{22DDD883-A5D3-4C68-AE21-A8B1A1B58C5F}" srcId="{FECC6662-6CC7-46BD-AF8C-03DE99C3C106}" destId="{938BF2B6-1D89-44B3-914B-A92D45D5E52B}" srcOrd="2" destOrd="0" parTransId="{EAD224F8-904A-4E52-B728-BA7DA2CE30ED}" sibTransId="{E80A331A-D2BA-4708-91B5-B3199E5D289F}"/>
    <dgm:cxn modelId="{56A870AE-05A8-47A5-8D5C-85610231B8ED}" type="presOf" srcId="{94EB55D0-83D7-4677-B22A-CE735A38F5E2}" destId="{98C3116D-C3C8-4777-BC92-06E4AD411942}" srcOrd="0" destOrd="0" presId="urn:microsoft.com/office/officeart/2005/8/layout/pyramid2"/>
    <dgm:cxn modelId="{6EDBBECC-FFD0-410A-A99C-C71C9FE14FDA}" type="presOf" srcId="{938BF2B6-1D89-44B3-914B-A92D45D5E52B}" destId="{FC021DC7-C399-42B5-9106-56DB2C188739}" srcOrd="0" destOrd="0" presId="urn:microsoft.com/office/officeart/2005/8/layout/pyramid2"/>
    <dgm:cxn modelId="{80BFBED3-9BD9-4970-B0A4-88609B40EB1D}" srcId="{FECC6662-6CC7-46BD-AF8C-03DE99C3C106}" destId="{9225C9B7-73A9-40CE-8F12-FB2C61164BE9}" srcOrd="3" destOrd="0" parTransId="{CCF39A79-4499-41D4-A25C-9E44B8DBA963}" sibTransId="{3480168F-8AEB-4DF3-B1CB-3E618603CE08}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96873DA7-C2AE-4A6E-A614-4336E864D255}" type="presParOf" srcId="{CE5A844F-8951-4772-A6D0-0A9C7FC1F938}" destId="{1E549E14-43AC-4F35-8E34-E3BD07A7D5A6}" srcOrd="0" destOrd="0" presId="urn:microsoft.com/office/officeart/2005/8/layout/pyramid2"/>
    <dgm:cxn modelId="{724957B3-42CE-410F-9438-91E43A69D2BA}" type="presParOf" srcId="{CE5A844F-8951-4772-A6D0-0A9C7FC1F938}" destId="{E6F32523-50AE-4741-8759-98E401BBEB6E}" srcOrd="1" destOrd="0" presId="urn:microsoft.com/office/officeart/2005/8/layout/pyramid2"/>
    <dgm:cxn modelId="{058FB01E-0B96-4E6F-8138-C1A848646B2E}" type="presParOf" srcId="{CE5A844F-8951-4772-A6D0-0A9C7FC1F938}" destId="{98C3116D-C3C8-4777-BC92-06E4AD411942}" srcOrd="2" destOrd="0" presId="urn:microsoft.com/office/officeart/2005/8/layout/pyramid2"/>
    <dgm:cxn modelId="{8EEF1A75-A847-4432-A17A-F224AC104B35}" type="presParOf" srcId="{CE5A844F-8951-4772-A6D0-0A9C7FC1F938}" destId="{DB2B6028-21F2-4732-8BFC-3477A8131908}" srcOrd="3" destOrd="0" presId="urn:microsoft.com/office/officeart/2005/8/layout/pyramid2"/>
    <dgm:cxn modelId="{20691C16-DA31-42CA-8B1E-93E3238DCC4F}" type="presParOf" srcId="{CE5A844F-8951-4772-A6D0-0A9C7FC1F938}" destId="{FC021DC7-C399-42B5-9106-56DB2C188739}" srcOrd="4" destOrd="0" presId="urn:microsoft.com/office/officeart/2005/8/layout/pyramid2"/>
    <dgm:cxn modelId="{584147A4-D1DE-40F0-9934-381DAED7CF54}" type="presParOf" srcId="{CE5A844F-8951-4772-A6D0-0A9C7FC1F938}" destId="{C0D7A7A0-0911-42EF-BE95-BBE979407BFA}" srcOrd="5" destOrd="0" presId="urn:microsoft.com/office/officeart/2005/8/layout/pyramid2"/>
    <dgm:cxn modelId="{4C6A1C03-97D9-4B89-B55A-68B982A16E75}" type="presParOf" srcId="{CE5A844F-8951-4772-A6D0-0A9C7FC1F938}" destId="{DEB7DAD0-0007-482A-81D3-C5C377DB3EA6}" srcOrd="6" destOrd="0" presId="urn:microsoft.com/office/officeart/2005/8/layout/pyramid2"/>
    <dgm:cxn modelId="{8D6768B9-8807-4259-987A-C73F004BE5BB}" type="presParOf" srcId="{CE5A844F-8951-4772-A6D0-0A9C7FC1F938}" destId="{530CF6A7-BF30-4A1A-9F05-A3823D5C4AE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DBF57E08-9634-45E5-A437-30BC14FEE0DE}">
      <dgm:prSet phldrT="[Tekst]" custT="1"/>
      <dgm:spPr/>
      <dgm:t>
        <a:bodyPr/>
        <a:lstStyle/>
        <a:p>
          <a:r>
            <a:rPr lang="hr-HR" sz="1800" dirty="0">
              <a:solidFill>
                <a:schemeClr val="accent5">
                  <a:lumMod val="75000"/>
                </a:schemeClr>
              </a:solidFill>
            </a:rPr>
            <a:t>Digitalna povezanost</a:t>
          </a:r>
        </a:p>
      </dgm:t>
    </dgm:pt>
    <dgm:pt modelId="{94C0596F-D1BE-4E4B-9CA8-83B92A431294}" type="parTrans" cxnId="{CE9A1338-E668-4760-9862-936A7B6CEAEC}">
      <dgm:prSet/>
      <dgm:spPr/>
      <dgm:t>
        <a:bodyPr/>
        <a:lstStyle/>
        <a:p>
          <a:endParaRPr lang="hr-HR"/>
        </a:p>
      </dgm:t>
    </dgm:pt>
    <dgm:pt modelId="{66E08E06-56B1-43BB-8CE4-C3376E31727A}" type="sibTrans" cxnId="{CE9A1338-E668-4760-9862-936A7B6CEAEC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/>
      <dgm:spPr>
        <a:solidFill>
          <a:schemeClr val="accent1">
            <a:lumMod val="60000"/>
            <a:lumOff val="40000"/>
          </a:schemeClr>
        </a:solidFill>
      </dgm:spPr>
    </dgm:pt>
    <dgm:pt modelId="{CE5A844F-8951-4772-A6D0-0A9C7FC1F938}" type="pres">
      <dgm:prSet presAssocID="{FECC6662-6CC7-46BD-AF8C-03DE99C3C106}" presName="theList" presStyleCnt="0"/>
      <dgm:spPr/>
    </dgm:pt>
    <dgm:pt modelId="{ADEDF958-2040-4830-8D4F-120C4C5622A7}" type="pres">
      <dgm:prSet presAssocID="{DBF57E08-9634-45E5-A437-30BC14FEE0DE}" presName="aNode" presStyleLbl="fgAcc1" presStyleIdx="0" presStyleCnt="1" custScaleX="119796" custScaleY="16302" custLinFactNeighborX="-48188" custLinFactNeighborY="50000">
        <dgm:presLayoutVars>
          <dgm:bulletEnabled val="1"/>
        </dgm:presLayoutVars>
      </dgm:prSet>
      <dgm:spPr/>
    </dgm:pt>
    <dgm:pt modelId="{00F36A09-36A0-4578-8120-BD702BBD506F}" type="pres">
      <dgm:prSet presAssocID="{DBF57E08-9634-45E5-A437-30BC14FEE0DE}" presName="aSpace" presStyleCnt="0"/>
      <dgm:spPr/>
    </dgm:pt>
  </dgm:ptLst>
  <dgm:cxnLst>
    <dgm:cxn modelId="{CE9A1338-E668-4760-9862-936A7B6CEAEC}" srcId="{FECC6662-6CC7-46BD-AF8C-03DE99C3C106}" destId="{DBF57E08-9634-45E5-A437-30BC14FEE0DE}" srcOrd="0" destOrd="0" parTransId="{94C0596F-D1BE-4E4B-9CA8-83B92A431294}" sibTransId="{66E08E06-56B1-43BB-8CE4-C3376E31727A}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2A2079A2-D95A-4BCD-B5BC-7B38D41FF8B9}" type="presOf" srcId="{DBF57E08-9634-45E5-A437-30BC14FEE0DE}" destId="{ADEDF958-2040-4830-8D4F-120C4C5622A7}" srcOrd="0" destOrd="0" presId="urn:microsoft.com/office/officeart/2005/8/layout/pyramid2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2D1A2969-1435-4F9F-887B-137931BA66B5}" type="presParOf" srcId="{CE5A844F-8951-4772-A6D0-0A9C7FC1F938}" destId="{ADEDF958-2040-4830-8D4F-120C4C5622A7}" srcOrd="0" destOrd="0" presId="urn:microsoft.com/office/officeart/2005/8/layout/pyramid2"/>
    <dgm:cxn modelId="{ADE92D4B-E6D9-4090-8BB8-309914314138}" type="presParOf" srcId="{CE5A844F-8951-4772-A6D0-0A9C7FC1F938}" destId="{00F36A09-36A0-4578-8120-BD702BBD506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EF33867C-080C-4535-B46F-10AFD7DD22A4}">
      <dgm:prSet phldrT="[Teks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2">
                  <a:lumMod val="75000"/>
                </a:schemeClr>
              </a:solidFill>
            </a:rPr>
            <a:t>Energetska učinkovitost</a:t>
          </a:r>
        </a:p>
      </dgm:t>
    </dgm:pt>
    <dgm:pt modelId="{D4C374CC-4E67-485B-BD75-1B09820FB42E}" type="parTrans" cxnId="{C673736A-2EF4-4CCF-B205-66C64B881BFA}">
      <dgm:prSet/>
      <dgm:spPr/>
      <dgm:t>
        <a:bodyPr/>
        <a:lstStyle/>
        <a:p>
          <a:endParaRPr lang="hr-HR"/>
        </a:p>
      </dgm:t>
    </dgm:pt>
    <dgm:pt modelId="{F8B3B798-4688-421B-9515-0AFE87A6286F}" type="sibTrans" cxnId="{C673736A-2EF4-4CCF-B205-66C64B881BFA}">
      <dgm:prSet/>
      <dgm:spPr/>
      <dgm:t>
        <a:bodyPr/>
        <a:lstStyle/>
        <a:p>
          <a:endParaRPr lang="hr-HR"/>
        </a:p>
      </dgm:t>
    </dgm:pt>
    <dgm:pt modelId="{94EB55D0-83D7-4677-B22A-CE735A38F5E2}">
      <dgm:prSet phldrT="[Teks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2">
                  <a:lumMod val="75000"/>
                </a:schemeClr>
              </a:solidFill>
            </a:rPr>
            <a:t>Obnovljivi izvori energije</a:t>
          </a:r>
        </a:p>
      </dgm:t>
    </dgm:pt>
    <dgm:pt modelId="{E2B47CAD-0CC5-46FF-B993-B4397DD83AD7}" type="parTrans" cxnId="{E77B7A57-C8F5-4A78-9B1F-F2978D16864B}">
      <dgm:prSet/>
      <dgm:spPr/>
      <dgm:t>
        <a:bodyPr/>
        <a:lstStyle/>
        <a:p>
          <a:endParaRPr lang="hr-HR"/>
        </a:p>
      </dgm:t>
    </dgm:pt>
    <dgm:pt modelId="{B9A0379B-A91C-4BE3-BDFC-69A0936B0D32}" type="sibTrans" cxnId="{E77B7A57-C8F5-4A78-9B1F-F2978D16864B}">
      <dgm:prSet/>
      <dgm:spPr/>
      <dgm:t>
        <a:bodyPr/>
        <a:lstStyle/>
        <a:p>
          <a:endParaRPr lang="hr-HR"/>
        </a:p>
      </dgm:t>
    </dgm:pt>
    <dgm:pt modelId="{938BF2B6-1D89-44B3-914B-A92D45D5E52B}">
      <dgm:prSet phldrT="[Teks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2">
                  <a:lumMod val="75000"/>
                </a:schemeClr>
              </a:solidFill>
            </a:rPr>
            <a:t>Pametne energetske mreže</a:t>
          </a:r>
        </a:p>
      </dgm:t>
    </dgm:pt>
    <dgm:pt modelId="{EAD224F8-904A-4E52-B728-BA7DA2CE30ED}" type="parTrans" cxnId="{22DDD883-A5D3-4C68-AE21-A8B1A1B58C5F}">
      <dgm:prSet/>
      <dgm:spPr/>
      <dgm:t>
        <a:bodyPr/>
        <a:lstStyle/>
        <a:p>
          <a:endParaRPr lang="hr-HR"/>
        </a:p>
      </dgm:t>
    </dgm:pt>
    <dgm:pt modelId="{E80A331A-D2BA-4708-91B5-B3199E5D289F}" type="sibTrans" cxnId="{22DDD883-A5D3-4C68-AE21-A8B1A1B58C5F}">
      <dgm:prSet/>
      <dgm:spPr/>
      <dgm:t>
        <a:bodyPr/>
        <a:lstStyle/>
        <a:p>
          <a:endParaRPr lang="hr-HR"/>
        </a:p>
      </dgm:t>
    </dgm:pt>
    <dgm:pt modelId="{9225C9B7-73A9-40CE-8F12-FB2C61164BE9}">
      <dgm:prSet phldrT="[Teks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2">
                  <a:lumMod val="75000"/>
                </a:schemeClr>
              </a:solidFill>
            </a:rPr>
            <a:t>Upravljanje vodama</a:t>
          </a:r>
        </a:p>
      </dgm:t>
    </dgm:pt>
    <dgm:pt modelId="{CCF39A79-4499-41D4-A25C-9E44B8DBA963}" type="parTrans" cxnId="{80BFBED3-9BD9-4970-B0A4-88609B40EB1D}">
      <dgm:prSet/>
      <dgm:spPr/>
      <dgm:t>
        <a:bodyPr/>
        <a:lstStyle/>
        <a:p>
          <a:endParaRPr lang="hr-HR"/>
        </a:p>
      </dgm:t>
    </dgm:pt>
    <dgm:pt modelId="{3480168F-8AEB-4DF3-B1CB-3E618603CE08}" type="sibTrans" cxnId="{80BFBED3-9BD9-4970-B0A4-88609B40EB1D}">
      <dgm:prSet/>
      <dgm:spPr/>
      <dgm:t>
        <a:bodyPr/>
        <a:lstStyle/>
        <a:p>
          <a:endParaRPr lang="hr-HR"/>
        </a:p>
      </dgm:t>
    </dgm:pt>
    <dgm:pt modelId="{FD7C9110-2D73-4E90-B16C-A17C57908743}">
      <dgm:prSet phldrT="[Teks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2">
                  <a:lumMod val="75000"/>
                </a:schemeClr>
              </a:solidFill>
            </a:rPr>
            <a:t>Kružna ekonomija</a:t>
          </a:r>
        </a:p>
      </dgm:t>
    </dgm:pt>
    <dgm:pt modelId="{27A868AA-90C0-4F8B-B68D-075E66B7AFB7}" type="parTrans" cxnId="{538BC03C-F709-49EC-BDAA-8503872741DE}">
      <dgm:prSet/>
      <dgm:spPr/>
      <dgm:t>
        <a:bodyPr/>
        <a:lstStyle/>
        <a:p>
          <a:endParaRPr lang="hr-HR"/>
        </a:p>
      </dgm:t>
    </dgm:pt>
    <dgm:pt modelId="{AFA415D8-DE81-4FE7-B0AD-7713259E955A}" type="sibTrans" cxnId="{538BC03C-F709-49EC-BDAA-8503872741DE}">
      <dgm:prSet/>
      <dgm:spPr/>
      <dgm:t>
        <a:bodyPr/>
        <a:lstStyle/>
        <a:p>
          <a:endParaRPr lang="hr-HR"/>
        </a:p>
      </dgm:t>
    </dgm:pt>
    <dgm:pt modelId="{43621AB8-010B-45D1-A5DF-5C3587CCB323}">
      <dgm:prSet phldrT="[Teks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2">
                  <a:lumMod val="75000"/>
                </a:schemeClr>
              </a:solidFill>
            </a:rPr>
            <a:t>Bioraznolikost i urbano okruženje</a:t>
          </a:r>
        </a:p>
      </dgm:t>
    </dgm:pt>
    <dgm:pt modelId="{E2F40DA7-4B27-4FCB-992F-1ECF175C5474}" type="parTrans" cxnId="{87B29774-36BB-47EE-86FD-C428CF3A2A20}">
      <dgm:prSet/>
      <dgm:spPr/>
      <dgm:t>
        <a:bodyPr/>
        <a:lstStyle/>
        <a:p>
          <a:endParaRPr lang="hr-HR"/>
        </a:p>
      </dgm:t>
    </dgm:pt>
    <dgm:pt modelId="{591EEFC7-5DC7-4799-9D4A-BC68D548E6EE}" type="sibTrans" cxnId="{87B29774-36BB-47EE-86FD-C428CF3A2A20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/>
      <dgm:spPr>
        <a:solidFill>
          <a:schemeClr val="accent2">
            <a:lumMod val="60000"/>
            <a:lumOff val="40000"/>
          </a:schemeClr>
        </a:solidFill>
      </dgm:spPr>
    </dgm:pt>
    <dgm:pt modelId="{CE5A844F-8951-4772-A6D0-0A9C7FC1F938}" type="pres">
      <dgm:prSet presAssocID="{FECC6662-6CC7-46BD-AF8C-03DE99C3C106}" presName="theList" presStyleCnt="0"/>
      <dgm:spPr/>
    </dgm:pt>
    <dgm:pt modelId="{1E549E14-43AC-4F35-8E34-E3BD07A7D5A6}" type="pres">
      <dgm:prSet presAssocID="{EF33867C-080C-4535-B46F-10AFD7DD22A4}" presName="aNode" presStyleLbl="fgAcc1" presStyleIdx="0" presStyleCnt="6" custScaleX="119796" custScaleY="340260" custLinFactNeighborX="3549" custLinFactNeighborY="72098">
        <dgm:presLayoutVars>
          <dgm:bulletEnabled val="1"/>
        </dgm:presLayoutVars>
      </dgm:prSet>
      <dgm:spPr/>
    </dgm:pt>
    <dgm:pt modelId="{E6F32523-50AE-4741-8759-98E401BBEB6E}" type="pres">
      <dgm:prSet presAssocID="{EF33867C-080C-4535-B46F-10AFD7DD22A4}" presName="aSpace" presStyleCnt="0"/>
      <dgm:spPr/>
    </dgm:pt>
    <dgm:pt modelId="{98C3116D-C3C8-4777-BC92-06E4AD411942}" type="pres">
      <dgm:prSet presAssocID="{94EB55D0-83D7-4677-B22A-CE735A38F5E2}" presName="aNode" presStyleLbl="fgAcc1" presStyleIdx="1" presStyleCnt="6" custScaleX="119796" custScaleY="340260" custLinFactY="56433" custLinFactNeighborX="-67355" custLinFactNeighborY="100000">
        <dgm:presLayoutVars>
          <dgm:bulletEnabled val="1"/>
        </dgm:presLayoutVars>
      </dgm:prSet>
      <dgm:spPr/>
    </dgm:pt>
    <dgm:pt modelId="{DB2B6028-21F2-4732-8BFC-3477A8131908}" type="pres">
      <dgm:prSet presAssocID="{94EB55D0-83D7-4677-B22A-CE735A38F5E2}" presName="aSpace" presStyleCnt="0"/>
      <dgm:spPr/>
    </dgm:pt>
    <dgm:pt modelId="{FC021DC7-C399-42B5-9106-56DB2C188739}" type="pres">
      <dgm:prSet presAssocID="{938BF2B6-1D89-44B3-914B-A92D45D5E52B}" presName="aNode" presStyleLbl="fgAcc1" presStyleIdx="2" presStyleCnt="6" custScaleX="119796" custScaleY="340260" custLinFactY="109323" custLinFactNeighborX="3549" custLinFactNeighborY="200000">
        <dgm:presLayoutVars>
          <dgm:bulletEnabled val="1"/>
        </dgm:presLayoutVars>
      </dgm:prSet>
      <dgm:spPr/>
    </dgm:pt>
    <dgm:pt modelId="{C0D7A7A0-0911-42EF-BE95-BBE979407BFA}" type="pres">
      <dgm:prSet presAssocID="{938BF2B6-1D89-44B3-914B-A92D45D5E52B}" presName="aSpace" presStyleCnt="0"/>
      <dgm:spPr/>
    </dgm:pt>
    <dgm:pt modelId="{DEB7DAD0-0007-482A-81D3-C5C377DB3EA6}" type="pres">
      <dgm:prSet presAssocID="{9225C9B7-73A9-40CE-8F12-FB2C61164BE9}" presName="aNode" presStyleLbl="fgAcc1" presStyleIdx="3" presStyleCnt="6" custScaleX="119796" custScaleY="340260" custLinFactY="157630" custLinFactNeighborX="-70852" custLinFactNeighborY="200000">
        <dgm:presLayoutVars>
          <dgm:bulletEnabled val="1"/>
        </dgm:presLayoutVars>
      </dgm:prSet>
      <dgm:spPr/>
    </dgm:pt>
    <dgm:pt modelId="{530CF6A7-BF30-4A1A-9F05-A3823D5C4AEF}" type="pres">
      <dgm:prSet presAssocID="{9225C9B7-73A9-40CE-8F12-FB2C61164BE9}" presName="aSpace" presStyleCnt="0"/>
      <dgm:spPr/>
    </dgm:pt>
    <dgm:pt modelId="{DC56A952-8D0B-4541-8B31-8AC321AABFF3}" type="pres">
      <dgm:prSet presAssocID="{FD7C9110-2D73-4E90-B16C-A17C57908743}" presName="aNode" presStyleLbl="fgAcc1" presStyleIdx="4" presStyleCnt="6" custScaleX="119796" custScaleY="340260" custLinFactY="182708" custLinFactNeighborX="8731" custLinFactNeighborY="200000">
        <dgm:presLayoutVars>
          <dgm:bulletEnabled val="1"/>
        </dgm:presLayoutVars>
      </dgm:prSet>
      <dgm:spPr/>
    </dgm:pt>
    <dgm:pt modelId="{0100DCF4-E443-4095-916B-8D52DB735F7D}" type="pres">
      <dgm:prSet presAssocID="{FD7C9110-2D73-4E90-B16C-A17C57908743}" presName="aSpace" presStyleCnt="0"/>
      <dgm:spPr/>
    </dgm:pt>
    <dgm:pt modelId="{568CFB16-3CEA-4366-923A-DA5C9775E460}" type="pres">
      <dgm:prSet presAssocID="{43621AB8-010B-45D1-A5DF-5C3587CCB323}" presName="aNode" presStyleLbl="fgAcc1" presStyleIdx="5" presStyleCnt="6" custScaleX="119796" custScaleY="340260" custLinFactY="216837" custLinFactNeighborX="-71974" custLinFactNeighborY="300000">
        <dgm:presLayoutVars>
          <dgm:bulletEnabled val="1"/>
        </dgm:presLayoutVars>
      </dgm:prSet>
      <dgm:spPr/>
    </dgm:pt>
    <dgm:pt modelId="{1D203127-3AC5-4508-A632-6C4E80DCB693}" type="pres">
      <dgm:prSet presAssocID="{43621AB8-010B-45D1-A5DF-5C3587CCB323}" presName="aSpace" presStyleCnt="0"/>
      <dgm:spPr/>
    </dgm:pt>
  </dgm:ptLst>
  <dgm:cxnLst>
    <dgm:cxn modelId="{56105D13-4AC5-4997-9C9D-424C585C044A}" type="presOf" srcId="{EF33867C-080C-4535-B46F-10AFD7DD22A4}" destId="{1E549E14-43AC-4F35-8E34-E3BD07A7D5A6}" srcOrd="0" destOrd="0" presId="urn:microsoft.com/office/officeart/2005/8/layout/pyramid2"/>
    <dgm:cxn modelId="{538BC03C-F709-49EC-BDAA-8503872741DE}" srcId="{FECC6662-6CC7-46BD-AF8C-03DE99C3C106}" destId="{FD7C9110-2D73-4E90-B16C-A17C57908743}" srcOrd="4" destOrd="0" parTransId="{27A868AA-90C0-4F8B-B68D-075E66B7AFB7}" sibTransId="{AFA415D8-DE81-4FE7-B0AD-7713259E955A}"/>
    <dgm:cxn modelId="{C673736A-2EF4-4CCF-B205-66C64B881BFA}" srcId="{FECC6662-6CC7-46BD-AF8C-03DE99C3C106}" destId="{EF33867C-080C-4535-B46F-10AFD7DD22A4}" srcOrd="0" destOrd="0" parTransId="{D4C374CC-4E67-485B-BD75-1B09820FB42E}" sibTransId="{F8B3B798-4688-421B-9515-0AFE87A6286F}"/>
    <dgm:cxn modelId="{42FF934E-84BE-488B-8A82-74A2B54FF708}" type="presOf" srcId="{9225C9B7-73A9-40CE-8F12-FB2C61164BE9}" destId="{DEB7DAD0-0007-482A-81D3-C5C377DB3EA6}" srcOrd="0" destOrd="0" presId="urn:microsoft.com/office/officeart/2005/8/layout/pyramid2"/>
    <dgm:cxn modelId="{A116A370-33B9-4878-9259-AF926D85D985}" type="presOf" srcId="{FD7C9110-2D73-4E90-B16C-A17C57908743}" destId="{DC56A952-8D0B-4541-8B31-8AC321AABFF3}" srcOrd="0" destOrd="0" presId="urn:microsoft.com/office/officeart/2005/8/layout/pyramid2"/>
    <dgm:cxn modelId="{87B29774-36BB-47EE-86FD-C428CF3A2A20}" srcId="{FECC6662-6CC7-46BD-AF8C-03DE99C3C106}" destId="{43621AB8-010B-45D1-A5DF-5C3587CCB323}" srcOrd="5" destOrd="0" parTransId="{E2F40DA7-4B27-4FCB-992F-1ECF175C5474}" sibTransId="{591EEFC7-5DC7-4799-9D4A-BC68D548E6EE}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E77B7A57-C8F5-4A78-9B1F-F2978D16864B}" srcId="{FECC6662-6CC7-46BD-AF8C-03DE99C3C106}" destId="{94EB55D0-83D7-4677-B22A-CE735A38F5E2}" srcOrd="1" destOrd="0" parTransId="{E2B47CAD-0CC5-46FF-B993-B4397DD83AD7}" sibTransId="{B9A0379B-A91C-4BE3-BDFC-69A0936B0D32}"/>
    <dgm:cxn modelId="{22DDD883-A5D3-4C68-AE21-A8B1A1B58C5F}" srcId="{FECC6662-6CC7-46BD-AF8C-03DE99C3C106}" destId="{938BF2B6-1D89-44B3-914B-A92D45D5E52B}" srcOrd="2" destOrd="0" parTransId="{EAD224F8-904A-4E52-B728-BA7DA2CE30ED}" sibTransId="{E80A331A-D2BA-4708-91B5-B3199E5D289F}"/>
    <dgm:cxn modelId="{56A870AE-05A8-47A5-8D5C-85610231B8ED}" type="presOf" srcId="{94EB55D0-83D7-4677-B22A-CE735A38F5E2}" destId="{98C3116D-C3C8-4777-BC92-06E4AD411942}" srcOrd="0" destOrd="0" presId="urn:microsoft.com/office/officeart/2005/8/layout/pyramid2"/>
    <dgm:cxn modelId="{DA7E6ABB-B7E6-4954-8985-B8F2298315D5}" type="presOf" srcId="{43621AB8-010B-45D1-A5DF-5C3587CCB323}" destId="{568CFB16-3CEA-4366-923A-DA5C9775E460}" srcOrd="0" destOrd="0" presId="urn:microsoft.com/office/officeart/2005/8/layout/pyramid2"/>
    <dgm:cxn modelId="{6EDBBECC-FFD0-410A-A99C-C71C9FE14FDA}" type="presOf" srcId="{938BF2B6-1D89-44B3-914B-A92D45D5E52B}" destId="{FC021DC7-C399-42B5-9106-56DB2C188739}" srcOrd="0" destOrd="0" presId="urn:microsoft.com/office/officeart/2005/8/layout/pyramid2"/>
    <dgm:cxn modelId="{80BFBED3-9BD9-4970-B0A4-88609B40EB1D}" srcId="{FECC6662-6CC7-46BD-AF8C-03DE99C3C106}" destId="{9225C9B7-73A9-40CE-8F12-FB2C61164BE9}" srcOrd="3" destOrd="0" parTransId="{CCF39A79-4499-41D4-A25C-9E44B8DBA963}" sibTransId="{3480168F-8AEB-4DF3-B1CB-3E618603CE08}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96873DA7-C2AE-4A6E-A614-4336E864D255}" type="presParOf" srcId="{CE5A844F-8951-4772-A6D0-0A9C7FC1F938}" destId="{1E549E14-43AC-4F35-8E34-E3BD07A7D5A6}" srcOrd="0" destOrd="0" presId="urn:microsoft.com/office/officeart/2005/8/layout/pyramid2"/>
    <dgm:cxn modelId="{724957B3-42CE-410F-9438-91E43A69D2BA}" type="presParOf" srcId="{CE5A844F-8951-4772-A6D0-0A9C7FC1F938}" destId="{E6F32523-50AE-4741-8759-98E401BBEB6E}" srcOrd="1" destOrd="0" presId="urn:microsoft.com/office/officeart/2005/8/layout/pyramid2"/>
    <dgm:cxn modelId="{058FB01E-0B96-4E6F-8138-C1A848646B2E}" type="presParOf" srcId="{CE5A844F-8951-4772-A6D0-0A9C7FC1F938}" destId="{98C3116D-C3C8-4777-BC92-06E4AD411942}" srcOrd="2" destOrd="0" presId="urn:microsoft.com/office/officeart/2005/8/layout/pyramid2"/>
    <dgm:cxn modelId="{8EEF1A75-A847-4432-A17A-F224AC104B35}" type="presParOf" srcId="{CE5A844F-8951-4772-A6D0-0A9C7FC1F938}" destId="{DB2B6028-21F2-4732-8BFC-3477A8131908}" srcOrd="3" destOrd="0" presId="urn:microsoft.com/office/officeart/2005/8/layout/pyramid2"/>
    <dgm:cxn modelId="{20691C16-DA31-42CA-8B1E-93E3238DCC4F}" type="presParOf" srcId="{CE5A844F-8951-4772-A6D0-0A9C7FC1F938}" destId="{FC021DC7-C399-42B5-9106-56DB2C188739}" srcOrd="4" destOrd="0" presId="urn:microsoft.com/office/officeart/2005/8/layout/pyramid2"/>
    <dgm:cxn modelId="{584147A4-D1DE-40F0-9934-381DAED7CF54}" type="presParOf" srcId="{CE5A844F-8951-4772-A6D0-0A9C7FC1F938}" destId="{C0D7A7A0-0911-42EF-BE95-BBE979407BFA}" srcOrd="5" destOrd="0" presId="urn:microsoft.com/office/officeart/2005/8/layout/pyramid2"/>
    <dgm:cxn modelId="{4C6A1C03-97D9-4B89-B55A-68B982A16E75}" type="presParOf" srcId="{CE5A844F-8951-4772-A6D0-0A9C7FC1F938}" destId="{DEB7DAD0-0007-482A-81D3-C5C377DB3EA6}" srcOrd="6" destOrd="0" presId="urn:microsoft.com/office/officeart/2005/8/layout/pyramid2"/>
    <dgm:cxn modelId="{8D6768B9-8807-4259-987A-C73F004BE5BB}" type="presParOf" srcId="{CE5A844F-8951-4772-A6D0-0A9C7FC1F938}" destId="{530CF6A7-BF30-4A1A-9F05-A3823D5C4AEF}" srcOrd="7" destOrd="0" presId="urn:microsoft.com/office/officeart/2005/8/layout/pyramid2"/>
    <dgm:cxn modelId="{E0C2B285-E4A4-4A15-BFD9-008FA2E83D59}" type="presParOf" srcId="{CE5A844F-8951-4772-A6D0-0A9C7FC1F938}" destId="{DC56A952-8D0B-4541-8B31-8AC321AABFF3}" srcOrd="8" destOrd="0" presId="urn:microsoft.com/office/officeart/2005/8/layout/pyramid2"/>
    <dgm:cxn modelId="{759DD5B0-4A88-4E81-B4FE-012E2144777C}" type="presParOf" srcId="{CE5A844F-8951-4772-A6D0-0A9C7FC1F938}" destId="{0100DCF4-E443-4095-916B-8D52DB735F7D}" srcOrd="9" destOrd="0" presId="urn:microsoft.com/office/officeart/2005/8/layout/pyramid2"/>
    <dgm:cxn modelId="{B879CD55-840C-4BD0-B7A7-D2C84E02B61F}" type="presParOf" srcId="{CE5A844F-8951-4772-A6D0-0A9C7FC1F938}" destId="{568CFB16-3CEA-4366-923A-DA5C9775E460}" srcOrd="10" destOrd="0" presId="urn:microsoft.com/office/officeart/2005/8/layout/pyramid2"/>
    <dgm:cxn modelId="{1D40C7EA-1F71-4789-934A-A04CEE1897B8}" type="presParOf" srcId="{CE5A844F-8951-4772-A6D0-0A9C7FC1F938}" destId="{1D203127-3AC5-4508-A632-6C4E80DCB69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DBF57E08-9634-45E5-A437-30BC14FEE0DE}">
      <dgm:prSet phldrT="[Tekst]"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6">
                  <a:lumMod val="75000"/>
                </a:schemeClr>
              </a:solidFill>
            </a:rPr>
            <a:t>Održiva </a:t>
          </a:r>
          <a:r>
            <a:rPr lang="hr-HR" sz="1800" dirty="0" err="1">
              <a:solidFill>
                <a:schemeClr val="accent6">
                  <a:lumMod val="75000"/>
                </a:schemeClr>
              </a:solidFill>
            </a:rPr>
            <a:t>multimodalna</a:t>
          </a:r>
          <a:r>
            <a:rPr lang="hr-HR" sz="1800" dirty="0">
              <a:solidFill>
                <a:schemeClr val="accent6">
                  <a:lumMod val="75000"/>
                </a:schemeClr>
              </a:solidFill>
            </a:rPr>
            <a:t> urbana mobilnost</a:t>
          </a:r>
        </a:p>
      </dgm:t>
    </dgm:pt>
    <dgm:pt modelId="{94C0596F-D1BE-4E4B-9CA8-83B92A431294}" type="parTrans" cxnId="{CE9A1338-E668-4760-9862-936A7B6CEAEC}">
      <dgm:prSet/>
      <dgm:spPr/>
      <dgm:t>
        <a:bodyPr/>
        <a:lstStyle/>
        <a:p>
          <a:endParaRPr lang="hr-HR"/>
        </a:p>
      </dgm:t>
    </dgm:pt>
    <dgm:pt modelId="{66E08E06-56B1-43BB-8CE4-C3376E31727A}" type="sibTrans" cxnId="{CE9A1338-E668-4760-9862-936A7B6CEAEC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 custLinFactNeighborX="-69" custLinFactNeighborY="899"/>
      <dgm:spPr>
        <a:solidFill>
          <a:schemeClr val="accent6">
            <a:lumMod val="40000"/>
            <a:lumOff val="60000"/>
          </a:schemeClr>
        </a:solidFill>
      </dgm:spPr>
    </dgm:pt>
    <dgm:pt modelId="{CE5A844F-8951-4772-A6D0-0A9C7FC1F938}" type="pres">
      <dgm:prSet presAssocID="{FECC6662-6CC7-46BD-AF8C-03DE99C3C106}" presName="theList" presStyleCnt="0"/>
      <dgm:spPr/>
    </dgm:pt>
    <dgm:pt modelId="{ADEDF958-2040-4830-8D4F-120C4C5622A7}" type="pres">
      <dgm:prSet presAssocID="{DBF57E08-9634-45E5-A437-30BC14FEE0DE}" presName="aNode" presStyleLbl="fgAcc1" presStyleIdx="0" presStyleCnt="1" custScaleX="119796" custScaleY="18592" custLinFactNeighborX="-42886" custLinFactNeighborY="50000">
        <dgm:presLayoutVars>
          <dgm:bulletEnabled val="1"/>
        </dgm:presLayoutVars>
      </dgm:prSet>
      <dgm:spPr/>
    </dgm:pt>
    <dgm:pt modelId="{00F36A09-36A0-4578-8120-BD702BBD506F}" type="pres">
      <dgm:prSet presAssocID="{DBF57E08-9634-45E5-A437-30BC14FEE0DE}" presName="aSpace" presStyleCnt="0"/>
      <dgm:spPr/>
    </dgm:pt>
  </dgm:ptLst>
  <dgm:cxnLst>
    <dgm:cxn modelId="{CE9A1338-E668-4760-9862-936A7B6CEAEC}" srcId="{FECC6662-6CC7-46BD-AF8C-03DE99C3C106}" destId="{DBF57E08-9634-45E5-A437-30BC14FEE0DE}" srcOrd="0" destOrd="0" parTransId="{94C0596F-D1BE-4E4B-9CA8-83B92A431294}" sibTransId="{66E08E06-56B1-43BB-8CE4-C3376E31727A}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2A2079A2-D95A-4BCD-B5BC-7B38D41FF8B9}" type="presOf" srcId="{DBF57E08-9634-45E5-A437-30BC14FEE0DE}" destId="{ADEDF958-2040-4830-8D4F-120C4C5622A7}" srcOrd="0" destOrd="0" presId="urn:microsoft.com/office/officeart/2005/8/layout/pyramid2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2D1A2969-1435-4F9F-887B-137931BA66B5}" type="presParOf" srcId="{CE5A844F-8951-4772-A6D0-0A9C7FC1F938}" destId="{ADEDF958-2040-4830-8D4F-120C4C5622A7}" srcOrd="0" destOrd="0" presId="urn:microsoft.com/office/officeart/2005/8/layout/pyramid2"/>
    <dgm:cxn modelId="{ADE92D4B-E6D9-4090-8BB8-309914314138}" type="presParOf" srcId="{CE5A844F-8951-4772-A6D0-0A9C7FC1F938}" destId="{00F36A09-36A0-4578-8120-BD702BBD506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DBF57E08-9634-45E5-A437-30BC14FEE0DE}">
      <dgm:prSet phldrT="[Tekst]" custT="1"/>
      <dgm:spPr>
        <a:ln>
          <a:solidFill>
            <a:srgbClr val="BC7CEC"/>
          </a:solidFill>
        </a:ln>
      </dgm:spPr>
      <dgm:t>
        <a:bodyPr/>
        <a:lstStyle/>
        <a:p>
          <a:r>
            <a:rPr lang="hr-HR" sz="1800" dirty="0">
              <a:solidFill>
                <a:srgbClr val="7030A0"/>
              </a:solidFill>
            </a:rPr>
            <a:t>Povezanost izvan TEN-T mreža</a:t>
          </a:r>
        </a:p>
      </dgm:t>
    </dgm:pt>
    <dgm:pt modelId="{94C0596F-D1BE-4E4B-9CA8-83B92A431294}" type="parTrans" cxnId="{CE9A1338-E668-4760-9862-936A7B6CEAEC}">
      <dgm:prSet/>
      <dgm:spPr/>
      <dgm:t>
        <a:bodyPr/>
        <a:lstStyle/>
        <a:p>
          <a:endParaRPr lang="hr-HR"/>
        </a:p>
      </dgm:t>
    </dgm:pt>
    <dgm:pt modelId="{66E08E06-56B1-43BB-8CE4-C3376E31727A}" type="sibTrans" cxnId="{CE9A1338-E668-4760-9862-936A7B6CEAEC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 custLinFactNeighborX="-69" custLinFactNeighborY="899"/>
      <dgm:spPr>
        <a:solidFill>
          <a:srgbClr val="BC7CEC"/>
        </a:solidFill>
      </dgm:spPr>
    </dgm:pt>
    <dgm:pt modelId="{CE5A844F-8951-4772-A6D0-0A9C7FC1F938}" type="pres">
      <dgm:prSet presAssocID="{FECC6662-6CC7-46BD-AF8C-03DE99C3C106}" presName="theList" presStyleCnt="0"/>
      <dgm:spPr/>
    </dgm:pt>
    <dgm:pt modelId="{ADEDF958-2040-4830-8D4F-120C4C5622A7}" type="pres">
      <dgm:prSet presAssocID="{DBF57E08-9634-45E5-A437-30BC14FEE0DE}" presName="aNode" presStyleLbl="fgAcc1" presStyleIdx="0" presStyleCnt="1" custScaleX="119796" custScaleY="18592" custLinFactNeighborX="-43028" custLinFactNeighborY="58763">
        <dgm:presLayoutVars>
          <dgm:bulletEnabled val="1"/>
        </dgm:presLayoutVars>
      </dgm:prSet>
      <dgm:spPr/>
    </dgm:pt>
    <dgm:pt modelId="{00F36A09-36A0-4578-8120-BD702BBD506F}" type="pres">
      <dgm:prSet presAssocID="{DBF57E08-9634-45E5-A437-30BC14FEE0DE}" presName="aSpace" presStyleCnt="0"/>
      <dgm:spPr/>
    </dgm:pt>
  </dgm:ptLst>
  <dgm:cxnLst>
    <dgm:cxn modelId="{CE9A1338-E668-4760-9862-936A7B6CEAEC}" srcId="{FECC6662-6CC7-46BD-AF8C-03DE99C3C106}" destId="{DBF57E08-9634-45E5-A437-30BC14FEE0DE}" srcOrd="0" destOrd="0" parTransId="{94C0596F-D1BE-4E4B-9CA8-83B92A431294}" sibTransId="{66E08E06-56B1-43BB-8CE4-C3376E31727A}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2A2079A2-D95A-4BCD-B5BC-7B38D41FF8B9}" type="presOf" srcId="{DBF57E08-9634-45E5-A437-30BC14FEE0DE}" destId="{ADEDF958-2040-4830-8D4F-120C4C5622A7}" srcOrd="0" destOrd="0" presId="urn:microsoft.com/office/officeart/2005/8/layout/pyramid2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2D1A2969-1435-4F9F-887B-137931BA66B5}" type="presParOf" srcId="{CE5A844F-8951-4772-A6D0-0A9C7FC1F938}" destId="{ADEDF958-2040-4830-8D4F-120C4C5622A7}" srcOrd="0" destOrd="0" presId="urn:microsoft.com/office/officeart/2005/8/layout/pyramid2"/>
    <dgm:cxn modelId="{ADE92D4B-E6D9-4090-8BB8-309914314138}" type="presParOf" srcId="{CE5A844F-8951-4772-A6D0-0A9C7FC1F938}" destId="{00F36A09-36A0-4578-8120-BD702BBD506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8B4D9F06-D9AF-4974-B7C3-0FF3124A6556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Integracija osoba izloženih riziku od siromaštva ili socijalne isključenosti</a:t>
          </a:r>
        </a:p>
      </dgm:t>
    </dgm:pt>
    <dgm:pt modelId="{9D6D898B-FEE5-4A95-8656-1BA97A6D06BB}" type="parTrans" cxnId="{567BD113-63BE-4608-8C0B-437392C7C65C}">
      <dgm:prSet/>
      <dgm:spPr/>
      <dgm:t>
        <a:bodyPr/>
        <a:lstStyle/>
        <a:p>
          <a:endParaRPr lang="hr-HR"/>
        </a:p>
      </dgm:t>
    </dgm:pt>
    <dgm:pt modelId="{7A0793F7-03E9-4DBC-A5CC-C53E8631FDC4}" type="sibTrans" cxnId="{567BD113-63BE-4608-8C0B-437392C7C65C}">
      <dgm:prSet/>
      <dgm:spPr/>
      <dgm:t>
        <a:bodyPr/>
        <a:lstStyle/>
        <a:p>
          <a:endParaRPr lang="hr-HR"/>
        </a:p>
      </dgm:t>
    </dgm:pt>
    <dgm:pt modelId="{EF33867C-080C-4535-B46F-10AFD7DD22A4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Obrazovna infrastruktura</a:t>
          </a:r>
        </a:p>
      </dgm:t>
    </dgm:pt>
    <dgm:pt modelId="{F8B3B798-4688-421B-9515-0AFE87A6286F}" type="sibTrans" cxnId="{C673736A-2EF4-4CCF-B205-66C64B881BFA}">
      <dgm:prSet/>
      <dgm:spPr/>
      <dgm:t>
        <a:bodyPr/>
        <a:lstStyle/>
        <a:p>
          <a:endParaRPr lang="hr-HR"/>
        </a:p>
      </dgm:t>
    </dgm:pt>
    <dgm:pt modelId="{D4C374CC-4E67-485B-BD75-1B09820FB42E}" type="parTrans" cxnId="{C673736A-2EF4-4CCF-B205-66C64B881BFA}">
      <dgm:prSet/>
      <dgm:spPr/>
      <dgm:t>
        <a:bodyPr/>
        <a:lstStyle/>
        <a:p>
          <a:endParaRPr lang="hr-HR"/>
        </a:p>
      </dgm:t>
    </dgm:pt>
    <dgm:pt modelId="{94EB55D0-83D7-4677-B22A-CE735A38F5E2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Socijalna infrastruktura</a:t>
          </a:r>
        </a:p>
      </dgm:t>
    </dgm:pt>
    <dgm:pt modelId="{B9A0379B-A91C-4BE3-BDFC-69A0936B0D32}" type="sibTrans" cxnId="{E77B7A57-C8F5-4A78-9B1F-F2978D16864B}">
      <dgm:prSet/>
      <dgm:spPr/>
      <dgm:t>
        <a:bodyPr/>
        <a:lstStyle/>
        <a:p>
          <a:endParaRPr lang="hr-HR"/>
        </a:p>
      </dgm:t>
    </dgm:pt>
    <dgm:pt modelId="{E2B47CAD-0CC5-46FF-B993-B4397DD83AD7}" type="parTrans" cxnId="{E77B7A57-C8F5-4A78-9B1F-F2978D16864B}">
      <dgm:prSet/>
      <dgm:spPr/>
      <dgm:t>
        <a:bodyPr/>
        <a:lstStyle/>
        <a:p>
          <a:endParaRPr lang="hr-HR"/>
        </a:p>
      </dgm:t>
    </dgm:pt>
    <dgm:pt modelId="{938BF2B6-1D89-44B3-914B-A92D45D5E52B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Pristup (samo)zapošljavanju i društveno poduzetništvo</a:t>
          </a:r>
        </a:p>
      </dgm:t>
    </dgm:pt>
    <dgm:pt modelId="{E80A331A-D2BA-4708-91B5-B3199E5D289F}" type="sibTrans" cxnId="{22DDD883-A5D3-4C68-AE21-A8B1A1B58C5F}">
      <dgm:prSet/>
      <dgm:spPr/>
      <dgm:t>
        <a:bodyPr/>
        <a:lstStyle/>
        <a:p>
          <a:endParaRPr lang="hr-HR"/>
        </a:p>
      </dgm:t>
    </dgm:pt>
    <dgm:pt modelId="{EAD224F8-904A-4E52-B728-BA7DA2CE30ED}" type="parTrans" cxnId="{22DDD883-A5D3-4C68-AE21-A8B1A1B58C5F}">
      <dgm:prSet/>
      <dgm:spPr/>
      <dgm:t>
        <a:bodyPr/>
        <a:lstStyle/>
        <a:p>
          <a:endParaRPr lang="hr-HR"/>
        </a:p>
      </dgm:t>
    </dgm:pt>
    <dgm:pt modelId="{9225C9B7-73A9-40CE-8F12-FB2C61164BE9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Sustav obrazovanja i osposobljavanje za tržište rada, </a:t>
          </a:r>
          <a:r>
            <a:rPr lang="hr-HR" sz="1600" dirty="0" err="1">
              <a:solidFill>
                <a:srgbClr val="7030A0"/>
              </a:solidFill>
            </a:rPr>
            <a:t>uklj</a:t>
          </a:r>
          <a:r>
            <a:rPr lang="hr-HR" sz="1600" dirty="0">
              <a:solidFill>
                <a:srgbClr val="7030A0"/>
              </a:solidFill>
            </a:rPr>
            <a:t>. digitalne vještine</a:t>
          </a:r>
        </a:p>
      </dgm:t>
    </dgm:pt>
    <dgm:pt modelId="{3480168F-8AEB-4DF3-B1CB-3E618603CE08}" type="sibTrans" cxnId="{80BFBED3-9BD9-4970-B0A4-88609B40EB1D}">
      <dgm:prSet/>
      <dgm:spPr/>
      <dgm:t>
        <a:bodyPr/>
        <a:lstStyle/>
        <a:p>
          <a:endParaRPr lang="hr-HR"/>
        </a:p>
      </dgm:t>
    </dgm:pt>
    <dgm:pt modelId="{CCF39A79-4499-41D4-A25C-9E44B8DBA963}" type="parTrans" cxnId="{80BFBED3-9BD9-4970-B0A4-88609B40EB1D}">
      <dgm:prSet/>
      <dgm:spPr/>
      <dgm:t>
        <a:bodyPr/>
        <a:lstStyle/>
        <a:p>
          <a:endParaRPr lang="hr-HR"/>
        </a:p>
      </dgm:t>
    </dgm:pt>
    <dgm:pt modelId="{FD7C9110-2D73-4E90-B16C-A17C57908743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Pristup obrazovanju i osposobljavanju </a:t>
          </a:r>
          <a:r>
            <a:rPr lang="hr-HR" sz="1600" dirty="0" err="1">
              <a:solidFill>
                <a:srgbClr val="7030A0"/>
              </a:solidFill>
            </a:rPr>
            <a:t>uklj</a:t>
          </a:r>
          <a:r>
            <a:rPr lang="hr-HR" sz="1600" dirty="0">
              <a:solidFill>
                <a:srgbClr val="7030A0"/>
              </a:solidFill>
            </a:rPr>
            <a:t>. strukovno obrazovanje</a:t>
          </a:r>
        </a:p>
      </dgm:t>
    </dgm:pt>
    <dgm:pt modelId="{AFA415D8-DE81-4FE7-B0AD-7713259E955A}" type="sibTrans" cxnId="{538BC03C-F709-49EC-BDAA-8503872741DE}">
      <dgm:prSet/>
      <dgm:spPr/>
      <dgm:t>
        <a:bodyPr/>
        <a:lstStyle/>
        <a:p>
          <a:endParaRPr lang="hr-HR"/>
        </a:p>
      </dgm:t>
    </dgm:pt>
    <dgm:pt modelId="{27A868AA-90C0-4F8B-B68D-075E66B7AFB7}" type="parTrans" cxnId="{538BC03C-F709-49EC-BDAA-8503872741DE}">
      <dgm:prSet/>
      <dgm:spPr/>
      <dgm:t>
        <a:bodyPr/>
        <a:lstStyle/>
        <a:p>
          <a:endParaRPr lang="hr-HR"/>
        </a:p>
      </dgm:t>
    </dgm:pt>
    <dgm:pt modelId="{43621AB8-010B-45D1-A5DF-5C3587CCB323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Cjeloživotno učenje, </a:t>
          </a:r>
          <a:r>
            <a:rPr lang="hr-HR" sz="1600" dirty="0" err="1">
              <a:solidFill>
                <a:srgbClr val="7030A0"/>
              </a:solidFill>
            </a:rPr>
            <a:t>uklj</a:t>
          </a:r>
          <a:r>
            <a:rPr lang="hr-HR" sz="1600" dirty="0">
              <a:solidFill>
                <a:srgbClr val="7030A0"/>
              </a:solidFill>
            </a:rPr>
            <a:t>. digitalne vještine</a:t>
          </a:r>
        </a:p>
      </dgm:t>
    </dgm:pt>
    <dgm:pt modelId="{591EEFC7-5DC7-4799-9D4A-BC68D548E6EE}" type="sibTrans" cxnId="{87B29774-36BB-47EE-86FD-C428CF3A2A20}">
      <dgm:prSet/>
      <dgm:spPr/>
      <dgm:t>
        <a:bodyPr/>
        <a:lstStyle/>
        <a:p>
          <a:endParaRPr lang="hr-HR"/>
        </a:p>
      </dgm:t>
    </dgm:pt>
    <dgm:pt modelId="{E2F40DA7-4B27-4FCB-992F-1ECF175C5474}" type="parTrans" cxnId="{87B29774-36BB-47EE-86FD-C428CF3A2A20}">
      <dgm:prSet/>
      <dgm:spPr/>
      <dgm:t>
        <a:bodyPr/>
        <a:lstStyle/>
        <a:p>
          <a:endParaRPr lang="hr-HR"/>
        </a:p>
      </dgm:t>
    </dgm:pt>
    <dgm:pt modelId="{E3D08609-3BA9-4C24-9197-A53D4A524F2D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Integracija državljana trećih zemalja i marginaliziranih zajednica</a:t>
          </a:r>
        </a:p>
      </dgm:t>
    </dgm:pt>
    <dgm:pt modelId="{93596A36-13F4-4277-8619-54642BC25B91}" type="sibTrans" cxnId="{A5BC4EAC-05B5-4DF5-8A91-D51D6AADD985}">
      <dgm:prSet/>
      <dgm:spPr/>
      <dgm:t>
        <a:bodyPr/>
        <a:lstStyle/>
        <a:p>
          <a:endParaRPr lang="hr-HR"/>
        </a:p>
      </dgm:t>
    </dgm:pt>
    <dgm:pt modelId="{C402CC60-3446-4F6F-A343-358A3E8E3CEA}" type="parTrans" cxnId="{A5BC4EAC-05B5-4DF5-8A91-D51D6AADD985}">
      <dgm:prSet/>
      <dgm:spPr/>
      <dgm:t>
        <a:bodyPr/>
        <a:lstStyle/>
        <a:p>
          <a:endParaRPr lang="hr-HR"/>
        </a:p>
      </dgm:t>
    </dgm:pt>
    <dgm:pt modelId="{DBF57E08-9634-45E5-A437-30BC14FEE0DE}">
      <dgm:prSet phldrT="[Tekst]" custT="1"/>
      <dgm:spPr/>
      <dgm:t>
        <a:bodyPr/>
        <a:lstStyle/>
        <a:p>
          <a:r>
            <a:rPr lang="hr-HR" sz="1600" dirty="0">
              <a:solidFill>
                <a:srgbClr val="7030A0"/>
              </a:solidFill>
            </a:rPr>
            <a:t>Pristup kvalitetnim, održivim i pristupačnim uslugama (</a:t>
          </a:r>
          <a:r>
            <a:rPr lang="hr-HR" sz="1600" dirty="0" err="1">
              <a:solidFill>
                <a:srgbClr val="7030A0"/>
              </a:solidFill>
            </a:rPr>
            <a:t>uklj</a:t>
          </a:r>
          <a:r>
            <a:rPr lang="hr-HR" sz="1600" dirty="0">
              <a:solidFill>
                <a:srgbClr val="7030A0"/>
              </a:solidFill>
            </a:rPr>
            <a:t>. zdravstvenim)</a:t>
          </a:r>
        </a:p>
      </dgm:t>
    </dgm:pt>
    <dgm:pt modelId="{66E08E06-56B1-43BB-8CE4-C3376E31727A}" type="sibTrans" cxnId="{CE9A1338-E668-4760-9862-936A7B6CEAEC}">
      <dgm:prSet/>
      <dgm:spPr/>
      <dgm:t>
        <a:bodyPr/>
        <a:lstStyle/>
        <a:p>
          <a:endParaRPr lang="hr-HR"/>
        </a:p>
      </dgm:t>
    </dgm:pt>
    <dgm:pt modelId="{94C0596F-D1BE-4E4B-9CA8-83B92A431294}" type="parTrans" cxnId="{CE9A1338-E668-4760-9862-936A7B6CEAEC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/>
      <dgm:spPr>
        <a:solidFill>
          <a:srgbClr val="EAC1FB"/>
        </a:solidFill>
      </dgm:spPr>
    </dgm:pt>
    <dgm:pt modelId="{CE5A844F-8951-4772-A6D0-0A9C7FC1F938}" type="pres">
      <dgm:prSet presAssocID="{FECC6662-6CC7-46BD-AF8C-03DE99C3C106}" presName="theList" presStyleCnt="0"/>
      <dgm:spPr/>
    </dgm:pt>
    <dgm:pt modelId="{1E549E14-43AC-4F35-8E34-E3BD07A7D5A6}" type="pres">
      <dgm:prSet presAssocID="{EF33867C-080C-4535-B46F-10AFD7DD22A4}" presName="aNode" presStyleLbl="fgAcc1" presStyleIdx="0" presStyleCnt="9" custScaleX="119796" custScaleY="340260" custLinFactY="-197397" custLinFactNeighborX="6075" custLinFactNeighborY="-200000">
        <dgm:presLayoutVars>
          <dgm:bulletEnabled val="1"/>
        </dgm:presLayoutVars>
      </dgm:prSet>
      <dgm:spPr/>
    </dgm:pt>
    <dgm:pt modelId="{E6F32523-50AE-4741-8759-98E401BBEB6E}" type="pres">
      <dgm:prSet presAssocID="{EF33867C-080C-4535-B46F-10AFD7DD22A4}" presName="aSpace" presStyleCnt="0"/>
      <dgm:spPr/>
    </dgm:pt>
    <dgm:pt modelId="{98C3116D-C3C8-4777-BC92-06E4AD411942}" type="pres">
      <dgm:prSet presAssocID="{94EB55D0-83D7-4677-B22A-CE735A38F5E2}" presName="aNode" presStyleLbl="fgAcc1" presStyleIdx="1" presStyleCnt="9" custScaleX="119796" custScaleY="340260" custLinFactY="-136876" custLinFactNeighborX="6347" custLinFactNeighborY="-200000">
        <dgm:presLayoutVars>
          <dgm:bulletEnabled val="1"/>
        </dgm:presLayoutVars>
      </dgm:prSet>
      <dgm:spPr/>
    </dgm:pt>
    <dgm:pt modelId="{DB2B6028-21F2-4732-8BFC-3477A8131908}" type="pres">
      <dgm:prSet presAssocID="{94EB55D0-83D7-4677-B22A-CE735A38F5E2}" presName="aSpace" presStyleCnt="0"/>
      <dgm:spPr/>
    </dgm:pt>
    <dgm:pt modelId="{FC021DC7-C399-42B5-9106-56DB2C188739}" type="pres">
      <dgm:prSet presAssocID="{938BF2B6-1D89-44B3-914B-A92D45D5E52B}" presName="aNode" presStyleLbl="fgAcc1" presStyleIdx="2" presStyleCnt="9" custScaleX="119796" custScaleY="340260" custLinFactY="-52423" custLinFactNeighborX="-74283" custLinFactNeighborY="-100000">
        <dgm:presLayoutVars>
          <dgm:bulletEnabled val="1"/>
        </dgm:presLayoutVars>
      </dgm:prSet>
      <dgm:spPr/>
    </dgm:pt>
    <dgm:pt modelId="{C0D7A7A0-0911-42EF-BE95-BBE979407BFA}" type="pres">
      <dgm:prSet presAssocID="{938BF2B6-1D89-44B3-914B-A92D45D5E52B}" presName="aSpace" presStyleCnt="0"/>
      <dgm:spPr/>
    </dgm:pt>
    <dgm:pt modelId="{DEB7DAD0-0007-482A-81D3-C5C377DB3EA6}" type="pres">
      <dgm:prSet presAssocID="{9225C9B7-73A9-40CE-8F12-FB2C61164BE9}" presName="aNode" presStyleLbl="fgAcc1" presStyleIdx="3" presStyleCnt="9" custScaleX="119796" custScaleY="340260" custLinFactNeighborX="6347" custLinFactNeighborY="-25097">
        <dgm:presLayoutVars>
          <dgm:bulletEnabled val="1"/>
        </dgm:presLayoutVars>
      </dgm:prSet>
      <dgm:spPr/>
    </dgm:pt>
    <dgm:pt modelId="{530CF6A7-BF30-4A1A-9F05-A3823D5C4AEF}" type="pres">
      <dgm:prSet presAssocID="{9225C9B7-73A9-40CE-8F12-FB2C61164BE9}" presName="aSpace" presStyleCnt="0"/>
      <dgm:spPr/>
    </dgm:pt>
    <dgm:pt modelId="{DC56A952-8D0B-4541-8B31-8AC321AABFF3}" type="pres">
      <dgm:prSet presAssocID="{FD7C9110-2D73-4E90-B16C-A17C57908743}" presName="aNode" presStyleLbl="fgAcc1" presStyleIdx="4" presStyleCnt="9" custScaleX="119796" custScaleY="340260" custLinFactY="46149" custLinFactNeighborX="6347" custLinFactNeighborY="100000">
        <dgm:presLayoutVars>
          <dgm:bulletEnabled val="1"/>
        </dgm:presLayoutVars>
      </dgm:prSet>
      <dgm:spPr/>
    </dgm:pt>
    <dgm:pt modelId="{0100DCF4-E443-4095-916B-8D52DB735F7D}" type="pres">
      <dgm:prSet presAssocID="{FD7C9110-2D73-4E90-B16C-A17C57908743}" presName="aSpace" presStyleCnt="0"/>
      <dgm:spPr/>
    </dgm:pt>
    <dgm:pt modelId="{568CFB16-3CEA-4366-923A-DA5C9775E460}" type="pres">
      <dgm:prSet presAssocID="{43621AB8-010B-45D1-A5DF-5C3587CCB323}" presName="aNode" presStyleLbl="fgAcc1" presStyleIdx="5" presStyleCnt="9" custScaleX="119796" custScaleY="340260" custLinFactY="102860" custLinFactNeighborX="6347" custLinFactNeighborY="200000">
        <dgm:presLayoutVars>
          <dgm:bulletEnabled val="1"/>
        </dgm:presLayoutVars>
      </dgm:prSet>
      <dgm:spPr/>
    </dgm:pt>
    <dgm:pt modelId="{1D203127-3AC5-4508-A632-6C4E80DCB693}" type="pres">
      <dgm:prSet presAssocID="{43621AB8-010B-45D1-A5DF-5C3587CCB323}" presName="aSpace" presStyleCnt="0"/>
      <dgm:spPr/>
    </dgm:pt>
    <dgm:pt modelId="{7F829882-C432-48C3-BF9D-1E7394D62CDF}" type="pres">
      <dgm:prSet presAssocID="{E3D08609-3BA9-4C24-9197-A53D4A524F2D}" presName="aNode" presStyleLbl="fgAcc1" presStyleIdx="6" presStyleCnt="9" custScaleX="144617" custScaleY="340260" custLinFactY="163385" custLinFactNeighborX="-64562" custLinFactNeighborY="200000">
        <dgm:presLayoutVars>
          <dgm:bulletEnabled val="1"/>
        </dgm:presLayoutVars>
      </dgm:prSet>
      <dgm:spPr/>
    </dgm:pt>
    <dgm:pt modelId="{8D6A6AD4-6A59-4B08-8851-67FCDAF2E317}" type="pres">
      <dgm:prSet presAssocID="{E3D08609-3BA9-4C24-9197-A53D4A524F2D}" presName="aSpace" presStyleCnt="0"/>
      <dgm:spPr/>
    </dgm:pt>
    <dgm:pt modelId="{ADEDF958-2040-4830-8D4F-120C4C5622A7}" type="pres">
      <dgm:prSet presAssocID="{DBF57E08-9634-45E5-A437-30BC14FEE0DE}" presName="aNode" presStyleLbl="fgAcc1" presStyleIdx="7" presStyleCnt="9" custScaleX="143933" custScaleY="340260" custLinFactY="229380" custLinFactNeighborX="-65081" custLinFactNeighborY="300000">
        <dgm:presLayoutVars>
          <dgm:bulletEnabled val="1"/>
        </dgm:presLayoutVars>
      </dgm:prSet>
      <dgm:spPr/>
    </dgm:pt>
    <dgm:pt modelId="{00F36A09-36A0-4578-8120-BD702BBD506F}" type="pres">
      <dgm:prSet presAssocID="{DBF57E08-9634-45E5-A437-30BC14FEE0DE}" presName="aSpace" presStyleCnt="0"/>
      <dgm:spPr/>
    </dgm:pt>
    <dgm:pt modelId="{C80EB67B-0FAD-40C7-8725-7760D50E1BD1}" type="pres">
      <dgm:prSet presAssocID="{8B4D9F06-D9AF-4974-B7C3-0FF3124A6556}" presName="aNode" presStyleLbl="fgAcc1" presStyleIdx="8" presStyleCnt="9" custScaleX="142755" custScaleY="345583" custLinFactY="300000" custLinFactNeighborX="-65771" custLinFactNeighborY="328926">
        <dgm:presLayoutVars>
          <dgm:bulletEnabled val="1"/>
        </dgm:presLayoutVars>
      </dgm:prSet>
      <dgm:spPr/>
    </dgm:pt>
    <dgm:pt modelId="{86FF6217-38BB-4325-9A74-2C7A0E379A27}" type="pres">
      <dgm:prSet presAssocID="{8B4D9F06-D9AF-4974-B7C3-0FF3124A6556}" presName="aSpace" presStyleCnt="0"/>
      <dgm:spPr/>
    </dgm:pt>
  </dgm:ptLst>
  <dgm:cxnLst>
    <dgm:cxn modelId="{56105D13-4AC5-4997-9C9D-424C585C044A}" type="presOf" srcId="{EF33867C-080C-4535-B46F-10AFD7DD22A4}" destId="{1E549E14-43AC-4F35-8E34-E3BD07A7D5A6}" srcOrd="0" destOrd="0" presId="urn:microsoft.com/office/officeart/2005/8/layout/pyramid2"/>
    <dgm:cxn modelId="{567BD113-63BE-4608-8C0B-437392C7C65C}" srcId="{FECC6662-6CC7-46BD-AF8C-03DE99C3C106}" destId="{8B4D9F06-D9AF-4974-B7C3-0FF3124A6556}" srcOrd="8" destOrd="0" parTransId="{9D6D898B-FEE5-4A95-8656-1BA97A6D06BB}" sibTransId="{7A0793F7-03E9-4DBC-A5CC-C53E8631FDC4}"/>
    <dgm:cxn modelId="{CE9A1338-E668-4760-9862-936A7B6CEAEC}" srcId="{FECC6662-6CC7-46BD-AF8C-03DE99C3C106}" destId="{DBF57E08-9634-45E5-A437-30BC14FEE0DE}" srcOrd="7" destOrd="0" parTransId="{94C0596F-D1BE-4E4B-9CA8-83B92A431294}" sibTransId="{66E08E06-56B1-43BB-8CE4-C3376E31727A}"/>
    <dgm:cxn modelId="{538BC03C-F709-49EC-BDAA-8503872741DE}" srcId="{FECC6662-6CC7-46BD-AF8C-03DE99C3C106}" destId="{FD7C9110-2D73-4E90-B16C-A17C57908743}" srcOrd="4" destOrd="0" parTransId="{27A868AA-90C0-4F8B-B68D-075E66B7AFB7}" sibTransId="{AFA415D8-DE81-4FE7-B0AD-7713259E955A}"/>
    <dgm:cxn modelId="{C673736A-2EF4-4CCF-B205-66C64B881BFA}" srcId="{FECC6662-6CC7-46BD-AF8C-03DE99C3C106}" destId="{EF33867C-080C-4535-B46F-10AFD7DD22A4}" srcOrd="0" destOrd="0" parTransId="{D4C374CC-4E67-485B-BD75-1B09820FB42E}" sibTransId="{F8B3B798-4688-421B-9515-0AFE87A6286F}"/>
    <dgm:cxn modelId="{42FF934E-84BE-488B-8A82-74A2B54FF708}" type="presOf" srcId="{9225C9B7-73A9-40CE-8F12-FB2C61164BE9}" destId="{DEB7DAD0-0007-482A-81D3-C5C377DB3EA6}" srcOrd="0" destOrd="0" presId="urn:microsoft.com/office/officeart/2005/8/layout/pyramid2"/>
    <dgm:cxn modelId="{A116A370-33B9-4878-9259-AF926D85D985}" type="presOf" srcId="{FD7C9110-2D73-4E90-B16C-A17C57908743}" destId="{DC56A952-8D0B-4541-8B31-8AC321AABFF3}" srcOrd="0" destOrd="0" presId="urn:microsoft.com/office/officeart/2005/8/layout/pyramid2"/>
    <dgm:cxn modelId="{87B29774-36BB-47EE-86FD-C428CF3A2A20}" srcId="{FECC6662-6CC7-46BD-AF8C-03DE99C3C106}" destId="{43621AB8-010B-45D1-A5DF-5C3587CCB323}" srcOrd="5" destOrd="0" parTransId="{E2F40DA7-4B27-4FCB-992F-1ECF175C5474}" sibTransId="{591EEFC7-5DC7-4799-9D4A-BC68D548E6EE}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9F55BA76-61D4-4DE0-B2ED-8AA8F96AA9E2}" type="presOf" srcId="{E3D08609-3BA9-4C24-9197-A53D4A524F2D}" destId="{7F829882-C432-48C3-BF9D-1E7394D62CDF}" srcOrd="0" destOrd="0" presId="urn:microsoft.com/office/officeart/2005/8/layout/pyramid2"/>
    <dgm:cxn modelId="{E77B7A57-C8F5-4A78-9B1F-F2978D16864B}" srcId="{FECC6662-6CC7-46BD-AF8C-03DE99C3C106}" destId="{94EB55D0-83D7-4677-B22A-CE735A38F5E2}" srcOrd="1" destOrd="0" parTransId="{E2B47CAD-0CC5-46FF-B993-B4397DD83AD7}" sibTransId="{B9A0379B-A91C-4BE3-BDFC-69A0936B0D32}"/>
    <dgm:cxn modelId="{22DDD883-A5D3-4C68-AE21-A8B1A1B58C5F}" srcId="{FECC6662-6CC7-46BD-AF8C-03DE99C3C106}" destId="{938BF2B6-1D89-44B3-914B-A92D45D5E52B}" srcOrd="2" destOrd="0" parTransId="{EAD224F8-904A-4E52-B728-BA7DA2CE30ED}" sibTransId="{E80A331A-D2BA-4708-91B5-B3199E5D289F}"/>
    <dgm:cxn modelId="{2A2079A2-D95A-4BCD-B5BC-7B38D41FF8B9}" type="presOf" srcId="{DBF57E08-9634-45E5-A437-30BC14FEE0DE}" destId="{ADEDF958-2040-4830-8D4F-120C4C5622A7}" srcOrd="0" destOrd="0" presId="urn:microsoft.com/office/officeart/2005/8/layout/pyramid2"/>
    <dgm:cxn modelId="{41F48FA7-4D9D-4A38-9FAE-B408D11BD11E}" type="presOf" srcId="{8B4D9F06-D9AF-4974-B7C3-0FF3124A6556}" destId="{C80EB67B-0FAD-40C7-8725-7760D50E1BD1}" srcOrd="0" destOrd="0" presId="urn:microsoft.com/office/officeart/2005/8/layout/pyramid2"/>
    <dgm:cxn modelId="{A5BC4EAC-05B5-4DF5-8A91-D51D6AADD985}" srcId="{FECC6662-6CC7-46BD-AF8C-03DE99C3C106}" destId="{E3D08609-3BA9-4C24-9197-A53D4A524F2D}" srcOrd="6" destOrd="0" parTransId="{C402CC60-3446-4F6F-A343-358A3E8E3CEA}" sibTransId="{93596A36-13F4-4277-8619-54642BC25B91}"/>
    <dgm:cxn modelId="{56A870AE-05A8-47A5-8D5C-85610231B8ED}" type="presOf" srcId="{94EB55D0-83D7-4677-B22A-CE735A38F5E2}" destId="{98C3116D-C3C8-4777-BC92-06E4AD411942}" srcOrd="0" destOrd="0" presId="urn:microsoft.com/office/officeart/2005/8/layout/pyramid2"/>
    <dgm:cxn modelId="{DA7E6ABB-B7E6-4954-8985-B8F2298315D5}" type="presOf" srcId="{43621AB8-010B-45D1-A5DF-5C3587CCB323}" destId="{568CFB16-3CEA-4366-923A-DA5C9775E460}" srcOrd="0" destOrd="0" presId="urn:microsoft.com/office/officeart/2005/8/layout/pyramid2"/>
    <dgm:cxn modelId="{6EDBBECC-FFD0-410A-A99C-C71C9FE14FDA}" type="presOf" srcId="{938BF2B6-1D89-44B3-914B-A92D45D5E52B}" destId="{FC021DC7-C399-42B5-9106-56DB2C188739}" srcOrd="0" destOrd="0" presId="urn:microsoft.com/office/officeart/2005/8/layout/pyramid2"/>
    <dgm:cxn modelId="{80BFBED3-9BD9-4970-B0A4-88609B40EB1D}" srcId="{FECC6662-6CC7-46BD-AF8C-03DE99C3C106}" destId="{9225C9B7-73A9-40CE-8F12-FB2C61164BE9}" srcOrd="3" destOrd="0" parTransId="{CCF39A79-4499-41D4-A25C-9E44B8DBA963}" sibTransId="{3480168F-8AEB-4DF3-B1CB-3E618603CE08}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96873DA7-C2AE-4A6E-A614-4336E864D255}" type="presParOf" srcId="{CE5A844F-8951-4772-A6D0-0A9C7FC1F938}" destId="{1E549E14-43AC-4F35-8E34-E3BD07A7D5A6}" srcOrd="0" destOrd="0" presId="urn:microsoft.com/office/officeart/2005/8/layout/pyramid2"/>
    <dgm:cxn modelId="{724957B3-42CE-410F-9438-91E43A69D2BA}" type="presParOf" srcId="{CE5A844F-8951-4772-A6D0-0A9C7FC1F938}" destId="{E6F32523-50AE-4741-8759-98E401BBEB6E}" srcOrd="1" destOrd="0" presId="urn:microsoft.com/office/officeart/2005/8/layout/pyramid2"/>
    <dgm:cxn modelId="{058FB01E-0B96-4E6F-8138-C1A848646B2E}" type="presParOf" srcId="{CE5A844F-8951-4772-A6D0-0A9C7FC1F938}" destId="{98C3116D-C3C8-4777-BC92-06E4AD411942}" srcOrd="2" destOrd="0" presId="urn:microsoft.com/office/officeart/2005/8/layout/pyramid2"/>
    <dgm:cxn modelId="{8EEF1A75-A847-4432-A17A-F224AC104B35}" type="presParOf" srcId="{CE5A844F-8951-4772-A6D0-0A9C7FC1F938}" destId="{DB2B6028-21F2-4732-8BFC-3477A8131908}" srcOrd="3" destOrd="0" presId="urn:microsoft.com/office/officeart/2005/8/layout/pyramid2"/>
    <dgm:cxn modelId="{20691C16-DA31-42CA-8B1E-93E3238DCC4F}" type="presParOf" srcId="{CE5A844F-8951-4772-A6D0-0A9C7FC1F938}" destId="{FC021DC7-C399-42B5-9106-56DB2C188739}" srcOrd="4" destOrd="0" presId="urn:microsoft.com/office/officeart/2005/8/layout/pyramid2"/>
    <dgm:cxn modelId="{584147A4-D1DE-40F0-9934-381DAED7CF54}" type="presParOf" srcId="{CE5A844F-8951-4772-A6D0-0A9C7FC1F938}" destId="{C0D7A7A0-0911-42EF-BE95-BBE979407BFA}" srcOrd="5" destOrd="0" presId="urn:microsoft.com/office/officeart/2005/8/layout/pyramid2"/>
    <dgm:cxn modelId="{4C6A1C03-97D9-4B89-B55A-68B982A16E75}" type="presParOf" srcId="{CE5A844F-8951-4772-A6D0-0A9C7FC1F938}" destId="{DEB7DAD0-0007-482A-81D3-C5C377DB3EA6}" srcOrd="6" destOrd="0" presId="urn:microsoft.com/office/officeart/2005/8/layout/pyramid2"/>
    <dgm:cxn modelId="{8D6768B9-8807-4259-987A-C73F004BE5BB}" type="presParOf" srcId="{CE5A844F-8951-4772-A6D0-0A9C7FC1F938}" destId="{530CF6A7-BF30-4A1A-9F05-A3823D5C4AEF}" srcOrd="7" destOrd="0" presId="urn:microsoft.com/office/officeart/2005/8/layout/pyramid2"/>
    <dgm:cxn modelId="{E0C2B285-E4A4-4A15-BFD9-008FA2E83D59}" type="presParOf" srcId="{CE5A844F-8951-4772-A6D0-0A9C7FC1F938}" destId="{DC56A952-8D0B-4541-8B31-8AC321AABFF3}" srcOrd="8" destOrd="0" presId="urn:microsoft.com/office/officeart/2005/8/layout/pyramid2"/>
    <dgm:cxn modelId="{759DD5B0-4A88-4E81-B4FE-012E2144777C}" type="presParOf" srcId="{CE5A844F-8951-4772-A6D0-0A9C7FC1F938}" destId="{0100DCF4-E443-4095-916B-8D52DB735F7D}" srcOrd="9" destOrd="0" presId="urn:microsoft.com/office/officeart/2005/8/layout/pyramid2"/>
    <dgm:cxn modelId="{B879CD55-840C-4BD0-B7A7-D2C84E02B61F}" type="presParOf" srcId="{CE5A844F-8951-4772-A6D0-0A9C7FC1F938}" destId="{568CFB16-3CEA-4366-923A-DA5C9775E460}" srcOrd="10" destOrd="0" presId="urn:microsoft.com/office/officeart/2005/8/layout/pyramid2"/>
    <dgm:cxn modelId="{1D40C7EA-1F71-4789-934A-A04CEE1897B8}" type="presParOf" srcId="{CE5A844F-8951-4772-A6D0-0A9C7FC1F938}" destId="{1D203127-3AC5-4508-A632-6C4E80DCB693}" srcOrd="11" destOrd="0" presId="urn:microsoft.com/office/officeart/2005/8/layout/pyramid2"/>
    <dgm:cxn modelId="{5D08A29E-BF33-4D29-BD02-E544027D8EDF}" type="presParOf" srcId="{CE5A844F-8951-4772-A6D0-0A9C7FC1F938}" destId="{7F829882-C432-48C3-BF9D-1E7394D62CDF}" srcOrd="12" destOrd="0" presId="urn:microsoft.com/office/officeart/2005/8/layout/pyramid2"/>
    <dgm:cxn modelId="{D6191519-0A00-4820-8DB1-5687E6D60CCB}" type="presParOf" srcId="{CE5A844F-8951-4772-A6D0-0A9C7FC1F938}" destId="{8D6A6AD4-6A59-4B08-8851-67FCDAF2E317}" srcOrd="13" destOrd="0" presId="urn:microsoft.com/office/officeart/2005/8/layout/pyramid2"/>
    <dgm:cxn modelId="{2D1A2969-1435-4F9F-887B-137931BA66B5}" type="presParOf" srcId="{CE5A844F-8951-4772-A6D0-0A9C7FC1F938}" destId="{ADEDF958-2040-4830-8D4F-120C4C5622A7}" srcOrd="14" destOrd="0" presId="urn:microsoft.com/office/officeart/2005/8/layout/pyramid2"/>
    <dgm:cxn modelId="{ADE92D4B-E6D9-4090-8BB8-309914314138}" type="presParOf" srcId="{CE5A844F-8951-4772-A6D0-0A9C7FC1F938}" destId="{00F36A09-36A0-4578-8120-BD702BBD506F}" srcOrd="15" destOrd="0" presId="urn:microsoft.com/office/officeart/2005/8/layout/pyramid2"/>
    <dgm:cxn modelId="{1BA20DD3-92F4-4618-BF2F-8E9CE8C47EEA}" type="presParOf" srcId="{CE5A844F-8951-4772-A6D0-0A9C7FC1F938}" destId="{C80EB67B-0FAD-40C7-8725-7760D50E1BD1}" srcOrd="16" destOrd="0" presId="urn:microsoft.com/office/officeart/2005/8/layout/pyramid2"/>
    <dgm:cxn modelId="{AA6675AE-37DD-4F59-BF43-9BF2DB4E240F}" type="presParOf" srcId="{CE5A844F-8951-4772-A6D0-0A9C7FC1F938}" destId="{86FF6217-38BB-4325-9A74-2C7A0E379A27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CC6662-6CC7-46BD-AF8C-03DE99C3C10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DBF57E08-9634-45E5-A437-30BC14FEE0DE}">
      <dgm:prSet phldrT="[Tekst]"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hr-HR" sz="1800" dirty="0">
              <a:solidFill>
                <a:schemeClr val="accent6">
                  <a:lumMod val="75000"/>
                </a:schemeClr>
              </a:solidFill>
            </a:rPr>
            <a:t>Tranzicija ka klimatski neutralnom gospodarstvu</a:t>
          </a:r>
        </a:p>
      </dgm:t>
    </dgm:pt>
    <dgm:pt modelId="{94C0596F-D1BE-4E4B-9CA8-83B92A431294}" type="parTrans" cxnId="{CE9A1338-E668-4760-9862-936A7B6CEAEC}">
      <dgm:prSet/>
      <dgm:spPr/>
      <dgm:t>
        <a:bodyPr/>
        <a:lstStyle/>
        <a:p>
          <a:endParaRPr lang="hr-HR"/>
        </a:p>
      </dgm:t>
    </dgm:pt>
    <dgm:pt modelId="{66E08E06-56B1-43BB-8CE4-C3376E31727A}" type="sibTrans" cxnId="{CE9A1338-E668-4760-9862-936A7B6CEAEC}">
      <dgm:prSet/>
      <dgm:spPr/>
      <dgm:t>
        <a:bodyPr/>
        <a:lstStyle/>
        <a:p>
          <a:endParaRPr lang="hr-HR"/>
        </a:p>
      </dgm:t>
    </dgm:pt>
    <dgm:pt modelId="{889B47B5-A4EA-4D42-B339-5EA45B2C3E0F}" type="pres">
      <dgm:prSet presAssocID="{FECC6662-6CC7-46BD-AF8C-03DE99C3C106}" presName="compositeShape" presStyleCnt="0">
        <dgm:presLayoutVars>
          <dgm:dir/>
          <dgm:resizeHandles/>
        </dgm:presLayoutVars>
      </dgm:prSet>
      <dgm:spPr/>
    </dgm:pt>
    <dgm:pt modelId="{B573FF24-2575-4FB7-911D-19C2F9D0CCFC}" type="pres">
      <dgm:prSet presAssocID="{FECC6662-6CC7-46BD-AF8C-03DE99C3C106}" presName="pyramid" presStyleLbl="node1" presStyleIdx="0" presStyleCnt="1" custScaleX="105588" custLinFactNeighborX="-69" custLinFactNeighborY="899"/>
      <dgm:spPr>
        <a:solidFill>
          <a:schemeClr val="accent6">
            <a:lumMod val="40000"/>
            <a:lumOff val="60000"/>
          </a:schemeClr>
        </a:solidFill>
        <a:ln>
          <a:solidFill>
            <a:srgbClr val="92D050"/>
          </a:solidFill>
        </a:ln>
      </dgm:spPr>
    </dgm:pt>
    <dgm:pt modelId="{CE5A844F-8951-4772-A6D0-0A9C7FC1F938}" type="pres">
      <dgm:prSet presAssocID="{FECC6662-6CC7-46BD-AF8C-03DE99C3C106}" presName="theList" presStyleCnt="0"/>
      <dgm:spPr/>
    </dgm:pt>
    <dgm:pt modelId="{ADEDF958-2040-4830-8D4F-120C4C5622A7}" type="pres">
      <dgm:prSet presAssocID="{DBF57E08-9634-45E5-A437-30BC14FEE0DE}" presName="aNode" presStyleLbl="fgAcc1" presStyleIdx="0" presStyleCnt="1" custScaleX="119796" custScaleY="18592" custLinFactNeighborX="-50366" custLinFactNeighborY="58764">
        <dgm:presLayoutVars>
          <dgm:bulletEnabled val="1"/>
        </dgm:presLayoutVars>
      </dgm:prSet>
      <dgm:spPr/>
    </dgm:pt>
    <dgm:pt modelId="{00F36A09-36A0-4578-8120-BD702BBD506F}" type="pres">
      <dgm:prSet presAssocID="{DBF57E08-9634-45E5-A437-30BC14FEE0DE}" presName="aSpace" presStyleCnt="0"/>
      <dgm:spPr/>
    </dgm:pt>
  </dgm:ptLst>
  <dgm:cxnLst>
    <dgm:cxn modelId="{CE9A1338-E668-4760-9862-936A7B6CEAEC}" srcId="{FECC6662-6CC7-46BD-AF8C-03DE99C3C106}" destId="{DBF57E08-9634-45E5-A437-30BC14FEE0DE}" srcOrd="0" destOrd="0" parTransId="{94C0596F-D1BE-4E4B-9CA8-83B92A431294}" sibTransId="{66E08E06-56B1-43BB-8CE4-C3376E31727A}"/>
    <dgm:cxn modelId="{498D6956-0592-46FA-A529-15BC6E06E667}" type="presOf" srcId="{FECC6662-6CC7-46BD-AF8C-03DE99C3C106}" destId="{889B47B5-A4EA-4D42-B339-5EA45B2C3E0F}" srcOrd="0" destOrd="0" presId="urn:microsoft.com/office/officeart/2005/8/layout/pyramid2"/>
    <dgm:cxn modelId="{2A2079A2-D95A-4BCD-B5BC-7B38D41FF8B9}" type="presOf" srcId="{DBF57E08-9634-45E5-A437-30BC14FEE0DE}" destId="{ADEDF958-2040-4830-8D4F-120C4C5622A7}" srcOrd="0" destOrd="0" presId="urn:microsoft.com/office/officeart/2005/8/layout/pyramid2"/>
    <dgm:cxn modelId="{EDC65F09-3BE1-41DB-BCE1-FB9D12D7844C}" type="presParOf" srcId="{889B47B5-A4EA-4D42-B339-5EA45B2C3E0F}" destId="{B573FF24-2575-4FB7-911D-19C2F9D0CCFC}" srcOrd="0" destOrd="0" presId="urn:microsoft.com/office/officeart/2005/8/layout/pyramid2"/>
    <dgm:cxn modelId="{A620C91D-24B5-48CD-AF15-BEAF93A5CBF7}" type="presParOf" srcId="{889B47B5-A4EA-4D42-B339-5EA45B2C3E0F}" destId="{CE5A844F-8951-4772-A6D0-0A9C7FC1F938}" srcOrd="1" destOrd="0" presId="urn:microsoft.com/office/officeart/2005/8/layout/pyramid2"/>
    <dgm:cxn modelId="{2D1A2969-1435-4F9F-887B-137931BA66B5}" type="presParOf" srcId="{CE5A844F-8951-4772-A6D0-0A9C7FC1F938}" destId="{ADEDF958-2040-4830-8D4F-120C4C5622A7}" srcOrd="0" destOrd="0" presId="urn:microsoft.com/office/officeart/2005/8/layout/pyramid2"/>
    <dgm:cxn modelId="{ADE92D4B-E6D9-4090-8BB8-309914314138}" type="presParOf" srcId="{CE5A844F-8951-4772-A6D0-0A9C7FC1F938}" destId="{00F36A09-36A0-4578-8120-BD702BBD506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95ECD-B6F3-4F00-890D-70FD9D9688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C082EF0-E59A-4518-B859-C65195491494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hr-HR" sz="2400" dirty="0"/>
            <a:t>1.  PAMETNIJA EUROPA (PO 1)</a:t>
          </a:r>
        </a:p>
      </dgm:t>
    </dgm:pt>
    <dgm:pt modelId="{28BBD6D5-DD23-4E0D-B8BE-C7DA45498926}" type="parTrans" cxnId="{9122145B-2039-44DC-B63B-2F7E8D1768F6}">
      <dgm:prSet/>
      <dgm:spPr/>
      <dgm:t>
        <a:bodyPr/>
        <a:lstStyle/>
        <a:p>
          <a:endParaRPr lang="hr-HR"/>
        </a:p>
      </dgm:t>
    </dgm:pt>
    <dgm:pt modelId="{C3D66CBB-07F5-471F-BE02-571D6915700D}" type="sibTrans" cxnId="{9122145B-2039-44DC-B63B-2F7E8D1768F6}">
      <dgm:prSet/>
      <dgm:spPr/>
      <dgm:t>
        <a:bodyPr/>
        <a:lstStyle/>
        <a:p>
          <a:endParaRPr lang="hr-HR"/>
        </a:p>
      </dgm:t>
    </dgm:pt>
    <dgm:pt modelId="{BEF0C7B5-7E95-45B9-A3BB-DFAFAB9489A6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poboljšanje istraživačkih i inovacijskih sposobnosti te povećana primjena naprednih tehnologija</a:t>
          </a:r>
        </a:p>
      </dgm:t>
    </dgm:pt>
    <dgm:pt modelId="{03E972A9-8235-41FF-ADA2-A9F11D4FA0C1}" type="parTrans" cxnId="{2A4FEF47-DCBF-40FA-BD7A-2FE89D918433}">
      <dgm:prSet/>
      <dgm:spPr/>
      <dgm:t>
        <a:bodyPr/>
        <a:lstStyle/>
        <a:p>
          <a:endParaRPr lang="hr-HR"/>
        </a:p>
      </dgm:t>
    </dgm:pt>
    <dgm:pt modelId="{4C746B43-C85D-464B-A4C4-D86F0F51FC6B}" type="sibTrans" cxnId="{2A4FEF47-DCBF-40FA-BD7A-2FE89D918433}">
      <dgm:prSet/>
      <dgm:spPr/>
      <dgm:t>
        <a:bodyPr/>
        <a:lstStyle/>
        <a:p>
          <a:endParaRPr lang="hr-HR"/>
        </a:p>
      </dgm:t>
    </dgm:pt>
    <dgm:pt modelId="{868AE05E-E579-4ACB-9029-DC2ADD85D0E9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iskorištavanje koristi digitalizacije za građane i poduzeća</a:t>
          </a:r>
        </a:p>
      </dgm:t>
    </dgm:pt>
    <dgm:pt modelId="{5B9593C4-0607-4871-8FA2-F374902E0B8E}" type="parTrans" cxnId="{8FD4C8AF-169F-4D91-AC50-E965B46AB2CA}">
      <dgm:prSet/>
      <dgm:spPr/>
      <dgm:t>
        <a:bodyPr/>
        <a:lstStyle/>
        <a:p>
          <a:endParaRPr lang="hr-HR"/>
        </a:p>
      </dgm:t>
    </dgm:pt>
    <dgm:pt modelId="{C244A3F6-C5F6-4F28-A34F-06B798200DF5}" type="sibTrans" cxnId="{8FD4C8AF-169F-4D91-AC50-E965B46AB2CA}">
      <dgm:prSet/>
      <dgm:spPr/>
      <dgm:t>
        <a:bodyPr/>
        <a:lstStyle/>
        <a:p>
          <a:endParaRPr lang="hr-HR"/>
        </a:p>
      </dgm:t>
    </dgm:pt>
    <dgm:pt modelId="{CEA749FE-60BC-447C-9358-01F032584301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jačanje rasta i konkurentnosti MSP-ova </a:t>
          </a:r>
        </a:p>
      </dgm:t>
    </dgm:pt>
    <dgm:pt modelId="{79EE7A6C-8678-484A-AE8A-73D8CFCD64C5}" type="parTrans" cxnId="{BF76E501-BF6D-41A5-8302-2F50F9E2D017}">
      <dgm:prSet/>
      <dgm:spPr/>
      <dgm:t>
        <a:bodyPr/>
        <a:lstStyle/>
        <a:p>
          <a:endParaRPr lang="hr-HR"/>
        </a:p>
      </dgm:t>
    </dgm:pt>
    <dgm:pt modelId="{311EC53B-441E-49B3-A21F-BB22F9696F09}" type="sibTrans" cxnId="{BF76E501-BF6D-41A5-8302-2F50F9E2D017}">
      <dgm:prSet/>
      <dgm:spPr/>
      <dgm:t>
        <a:bodyPr/>
        <a:lstStyle/>
        <a:p>
          <a:endParaRPr lang="hr-HR"/>
        </a:p>
      </dgm:t>
    </dgm:pt>
    <dgm:pt modelId="{31B83865-43FA-4B84-A647-C193BB8D88C4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razvoj vještina za pametnu specijalizaciju, industrijsku tranziciju i poduzetništvo</a:t>
          </a:r>
        </a:p>
      </dgm:t>
    </dgm:pt>
    <dgm:pt modelId="{D12DA333-ED53-438F-BC2C-8A6DFA118C12}" type="parTrans" cxnId="{C96CF362-A109-4BB8-A33B-D317F14357CE}">
      <dgm:prSet/>
      <dgm:spPr/>
      <dgm:t>
        <a:bodyPr/>
        <a:lstStyle/>
        <a:p>
          <a:endParaRPr lang="hr-HR"/>
        </a:p>
      </dgm:t>
    </dgm:pt>
    <dgm:pt modelId="{4E53FE5B-0DD6-4D51-AC45-C5A931610105}" type="sibTrans" cxnId="{C96CF362-A109-4BB8-A33B-D317F14357CE}">
      <dgm:prSet/>
      <dgm:spPr/>
      <dgm:t>
        <a:bodyPr/>
        <a:lstStyle/>
        <a:p>
          <a:endParaRPr lang="hr-HR"/>
        </a:p>
      </dgm:t>
    </dgm:pt>
    <dgm:pt modelId="{6DD2BDA9-2066-4645-BFF5-622C747D0186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hr-HR" sz="1800" dirty="0"/>
        </a:p>
      </dgm:t>
    </dgm:pt>
    <dgm:pt modelId="{F17EB94E-A25E-4F9F-81ED-4217D0C3128B}" type="parTrans" cxnId="{FBF3A28B-AAEF-4F9E-B36D-4D5C1B9E5F92}">
      <dgm:prSet/>
      <dgm:spPr/>
      <dgm:t>
        <a:bodyPr/>
        <a:lstStyle/>
        <a:p>
          <a:endParaRPr lang="hr-HR"/>
        </a:p>
      </dgm:t>
    </dgm:pt>
    <dgm:pt modelId="{0F5CD641-8005-4C14-9C90-A10586BE1456}" type="sibTrans" cxnId="{FBF3A28B-AAEF-4F9E-B36D-4D5C1B9E5F92}">
      <dgm:prSet/>
      <dgm:spPr/>
      <dgm:t>
        <a:bodyPr/>
        <a:lstStyle/>
        <a:p>
          <a:endParaRPr lang="hr-HR"/>
        </a:p>
      </dgm:t>
    </dgm:pt>
    <dgm:pt modelId="{8AD8C8B2-6BC6-459B-81C9-021037CA6690}" type="pres">
      <dgm:prSet presAssocID="{45395ECD-B6F3-4F00-890D-70FD9D968854}" presName="linear" presStyleCnt="0">
        <dgm:presLayoutVars>
          <dgm:dir/>
          <dgm:animLvl val="lvl"/>
          <dgm:resizeHandles val="exact"/>
        </dgm:presLayoutVars>
      </dgm:prSet>
      <dgm:spPr/>
    </dgm:pt>
    <dgm:pt modelId="{7EC64E87-41FD-4E85-8A9D-0EE0902ACF46}" type="pres">
      <dgm:prSet presAssocID="{8C082EF0-E59A-4518-B859-C65195491494}" presName="parentLin" presStyleCnt="0"/>
      <dgm:spPr/>
    </dgm:pt>
    <dgm:pt modelId="{F712B558-A954-460E-A4D1-B0E47C3B23CF}" type="pres">
      <dgm:prSet presAssocID="{8C082EF0-E59A-4518-B859-C65195491494}" presName="parentLeftMargin" presStyleLbl="node1" presStyleIdx="0" presStyleCnt="1"/>
      <dgm:spPr/>
    </dgm:pt>
    <dgm:pt modelId="{64C7DD36-15F6-42C2-AB15-724A9C7872F3}" type="pres">
      <dgm:prSet presAssocID="{8C082EF0-E59A-4518-B859-C65195491494}" presName="parentText" presStyleLbl="node1" presStyleIdx="0" presStyleCnt="1" custScaleY="87620" custLinFactNeighborX="1136" custLinFactNeighborY="1328">
        <dgm:presLayoutVars>
          <dgm:chMax val="0"/>
          <dgm:bulletEnabled val="1"/>
        </dgm:presLayoutVars>
      </dgm:prSet>
      <dgm:spPr/>
    </dgm:pt>
    <dgm:pt modelId="{6CAED29D-ED36-40EF-854F-038C16808B96}" type="pres">
      <dgm:prSet presAssocID="{8C082EF0-E59A-4518-B859-C65195491494}" presName="negativeSpace" presStyleCnt="0"/>
      <dgm:spPr/>
    </dgm:pt>
    <dgm:pt modelId="{9D437712-4D1F-4570-A4A5-9ACEE415E2EC}" type="pres">
      <dgm:prSet presAssocID="{8C082EF0-E59A-4518-B859-C65195491494}" presName="childText" presStyleLbl="conFgAcc1" presStyleIdx="0" presStyleCnt="1" custScaleY="120988">
        <dgm:presLayoutVars>
          <dgm:bulletEnabled val="1"/>
        </dgm:presLayoutVars>
      </dgm:prSet>
      <dgm:spPr/>
    </dgm:pt>
  </dgm:ptLst>
  <dgm:cxnLst>
    <dgm:cxn modelId="{BF76E501-BF6D-41A5-8302-2F50F9E2D017}" srcId="{8C082EF0-E59A-4518-B859-C65195491494}" destId="{CEA749FE-60BC-447C-9358-01F032584301}" srcOrd="2" destOrd="0" parTransId="{79EE7A6C-8678-484A-AE8A-73D8CFCD64C5}" sibTransId="{311EC53B-441E-49B3-A21F-BB22F9696F09}"/>
    <dgm:cxn modelId="{7F600036-2C9C-4650-AD74-B4FB8BCEC07A}" type="presOf" srcId="{31B83865-43FA-4B84-A647-C193BB8D88C4}" destId="{9D437712-4D1F-4570-A4A5-9ACEE415E2EC}" srcOrd="0" destOrd="3" presId="urn:microsoft.com/office/officeart/2005/8/layout/list1"/>
    <dgm:cxn modelId="{9122145B-2039-44DC-B63B-2F7E8D1768F6}" srcId="{45395ECD-B6F3-4F00-890D-70FD9D968854}" destId="{8C082EF0-E59A-4518-B859-C65195491494}" srcOrd="0" destOrd="0" parTransId="{28BBD6D5-DD23-4E0D-B8BE-C7DA45498926}" sibTransId="{C3D66CBB-07F5-471F-BE02-571D6915700D}"/>
    <dgm:cxn modelId="{C96CF362-A109-4BB8-A33B-D317F14357CE}" srcId="{8C082EF0-E59A-4518-B859-C65195491494}" destId="{31B83865-43FA-4B84-A647-C193BB8D88C4}" srcOrd="3" destOrd="0" parTransId="{D12DA333-ED53-438F-BC2C-8A6DFA118C12}" sibTransId="{4E53FE5B-0DD6-4D51-AC45-C5A931610105}"/>
    <dgm:cxn modelId="{2A4FEF47-DCBF-40FA-BD7A-2FE89D918433}" srcId="{8C082EF0-E59A-4518-B859-C65195491494}" destId="{BEF0C7B5-7E95-45B9-A3BB-DFAFAB9489A6}" srcOrd="0" destOrd="0" parTransId="{03E972A9-8235-41FF-ADA2-A9F11D4FA0C1}" sibTransId="{4C746B43-C85D-464B-A4C4-D86F0F51FC6B}"/>
    <dgm:cxn modelId="{2CF42A72-9480-419A-A148-73E6C6E806C7}" type="presOf" srcId="{6DD2BDA9-2066-4645-BFF5-622C747D0186}" destId="{9D437712-4D1F-4570-A4A5-9ACEE415E2EC}" srcOrd="0" destOrd="4" presId="urn:microsoft.com/office/officeart/2005/8/layout/list1"/>
    <dgm:cxn modelId="{EE30F759-5123-4C29-ACC4-D6D13ED58F65}" type="presOf" srcId="{45395ECD-B6F3-4F00-890D-70FD9D968854}" destId="{8AD8C8B2-6BC6-459B-81C9-021037CA6690}" srcOrd="0" destOrd="0" presId="urn:microsoft.com/office/officeart/2005/8/layout/list1"/>
    <dgm:cxn modelId="{FBF3A28B-AAEF-4F9E-B36D-4D5C1B9E5F92}" srcId="{8C082EF0-E59A-4518-B859-C65195491494}" destId="{6DD2BDA9-2066-4645-BFF5-622C747D0186}" srcOrd="4" destOrd="0" parTransId="{F17EB94E-A25E-4F9F-81ED-4217D0C3128B}" sibTransId="{0F5CD641-8005-4C14-9C90-A10586BE1456}"/>
    <dgm:cxn modelId="{4BB57A8C-8A89-4C3D-8B56-967745016BE4}" type="presOf" srcId="{868AE05E-E579-4ACB-9029-DC2ADD85D0E9}" destId="{9D437712-4D1F-4570-A4A5-9ACEE415E2EC}" srcOrd="0" destOrd="1" presId="urn:microsoft.com/office/officeart/2005/8/layout/list1"/>
    <dgm:cxn modelId="{CFF0BB96-1C29-469B-B68B-50F7AEF278C1}" type="presOf" srcId="{8C082EF0-E59A-4518-B859-C65195491494}" destId="{F712B558-A954-460E-A4D1-B0E47C3B23CF}" srcOrd="0" destOrd="0" presId="urn:microsoft.com/office/officeart/2005/8/layout/list1"/>
    <dgm:cxn modelId="{6A2BBEA9-71B6-4475-B096-B9C0B7BC4D0B}" type="presOf" srcId="{BEF0C7B5-7E95-45B9-A3BB-DFAFAB9489A6}" destId="{9D437712-4D1F-4570-A4A5-9ACEE415E2EC}" srcOrd="0" destOrd="0" presId="urn:microsoft.com/office/officeart/2005/8/layout/list1"/>
    <dgm:cxn modelId="{045494AA-D78C-4A6D-BDBA-3F178475F8AC}" type="presOf" srcId="{8C082EF0-E59A-4518-B859-C65195491494}" destId="{64C7DD36-15F6-42C2-AB15-724A9C7872F3}" srcOrd="1" destOrd="0" presId="urn:microsoft.com/office/officeart/2005/8/layout/list1"/>
    <dgm:cxn modelId="{8FD4C8AF-169F-4D91-AC50-E965B46AB2CA}" srcId="{8C082EF0-E59A-4518-B859-C65195491494}" destId="{868AE05E-E579-4ACB-9029-DC2ADD85D0E9}" srcOrd="1" destOrd="0" parTransId="{5B9593C4-0607-4871-8FA2-F374902E0B8E}" sibTransId="{C244A3F6-C5F6-4F28-A34F-06B798200DF5}"/>
    <dgm:cxn modelId="{A67E44CD-304A-4622-BC41-87FB476D6AD9}" type="presOf" srcId="{CEA749FE-60BC-447C-9358-01F032584301}" destId="{9D437712-4D1F-4570-A4A5-9ACEE415E2EC}" srcOrd="0" destOrd="2" presId="urn:microsoft.com/office/officeart/2005/8/layout/list1"/>
    <dgm:cxn modelId="{974A998C-97CC-4E29-A86F-B17EBD5FBFE6}" type="presParOf" srcId="{8AD8C8B2-6BC6-459B-81C9-021037CA6690}" destId="{7EC64E87-41FD-4E85-8A9D-0EE0902ACF46}" srcOrd="0" destOrd="0" presId="urn:microsoft.com/office/officeart/2005/8/layout/list1"/>
    <dgm:cxn modelId="{5C2FD5FD-0A97-419D-946F-B133AB5C13A6}" type="presParOf" srcId="{7EC64E87-41FD-4E85-8A9D-0EE0902ACF46}" destId="{F712B558-A954-460E-A4D1-B0E47C3B23CF}" srcOrd="0" destOrd="0" presId="urn:microsoft.com/office/officeart/2005/8/layout/list1"/>
    <dgm:cxn modelId="{963AA910-6CD3-4DA3-AD91-D4788222FA66}" type="presParOf" srcId="{7EC64E87-41FD-4E85-8A9D-0EE0902ACF46}" destId="{64C7DD36-15F6-42C2-AB15-724A9C7872F3}" srcOrd="1" destOrd="0" presId="urn:microsoft.com/office/officeart/2005/8/layout/list1"/>
    <dgm:cxn modelId="{BB38D251-3DD8-4D71-9B5A-996C987AA729}" type="presParOf" srcId="{8AD8C8B2-6BC6-459B-81C9-021037CA6690}" destId="{6CAED29D-ED36-40EF-854F-038C16808B96}" srcOrd="1" destOrd="0" presId="urn:microsoft.com/office/officeart/2005/8/layout/list1"/>
    <dgm:cxn modelId="{C5EDF320-3FEF-402F-A803-77DFCE4DF6F4}" type="presParOf" srcId="{8AD8C8B2-6BC6-459B-81C9-021037CA6690}" destId="{9D437712-4D1F-4570-A4A5-9ACEE415E2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2. ZELENIJA EUROPA (PO 2)</a:t>
          </a: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energetska učinkovitost</a:t>
          </a:r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E9F097B3-5341-4720-9E69-AA5EA260D8E9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obnovljivi izvori energije</a:t>
          </a:r>
        </a:p>
      </dgm:t>
    </dgm:pt>
    <dgm:pt modelId="{8C383020-3DCF-4863-8358-4800C3A518F1}" type="parTrans" cxnId="{EBE81C5E-7D8F-4760-85F3-751553AD14EA}">
      <dgm:prSet/>
      <dgm:spPr/>
      <dgm:t>
        <a:bodyPr/>
        <a:lstStyle/>
        <a:p>
          <a:endParaRPr lang="hr-HR"/>
        </a:p>
      </dgm:t>
    </dgm:pt>
    <dgm:pt modelId="{84F52118-B40B-438C-A837-350AB0A865B9}" type="sibTrans" cxnId="{EBE81C5E-7D8F-4760-85F3-751553AD14EA}">
      <dgm:prSet/>
      <dgm:spPr/>
      <dgm:t>
        <a:bodyPr/>
        <a:lstStyle/>
        <a:p>
          <a:endParaRPr lang="hr-HR"/>
        </a:p>
      </dgm:t>
    </dgm:pt>
    <dgm:pt modelId="{42912415-05B4-441C-91C3-06E2711F7C07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razvoj pametnih energetskih sustava, mreža i skladištenja na lokalnoj razini</a:t>
          </a:r>
        </a:p>
      </dgm:t>
    </dgm:pt>
    <dgm:pt modelId="{F9172BB2-39CB-448A-8D36-5D559909BA12}" type="parTrans" cxnId="{61F7BE6D-96AA-4E66-BA12-65F1FF41B423}">
      <dgm:prSet/>
      <dgm:spPr/>
      <dgm:t>
        <a:bodyPr/>
        <a:lstStyle/>
        <a:p>
          <a:endParaRPr lang="hr-HR"/>
        </a:p>
      </dgm:t>
    </dgm:pt>
    <dgm:pt modelId="{2D68856B-815E-4E9A-B894-339FAE4BCFEA}" type="sibTrans" cxnId="{61F7BE6D-96AA-4E66-BA12-65F1FF41B423}">
      <dgm:prSet/>
      <dgm:spPr/>
      <dgm:t>
        <a:bodyPr/>
        <a:lstStyle/>
        <a:p>
          <a:endParaRPr lang="hr-HR"/>
        </a:p>
      </dgm:t>
    </dgm:pt>
    <dgm:pt modelId="{1874F1CD-E8BC-4968-BEC1-FA65415AD570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promicanje prilagodbe na klimatske promjene, sprječavanje rizika i otpornosti na katastrofe</a:t>
          </a:r>
        </a:p>
      </dgm:t>
    </dgm:pt>
    <dgm:pt modelId="{E8D3E26D-CA4F-4F80-899C-F365461500BD}" type="parTrans" cxnId="{6B904285-D267-47EE-8C0A-FF0422732701}">
      <dgm:prSet/>
      <dgm:spPr/>
      <dgm:t>
        <a:bodyPr/>
        <a:lstStyle/>
        <a:p>
          <a:endParaRPr lang="hr-HR"/>
        </a:p>
      </dgm:t>
    </dgm:pt>
    <dgm:pt modelId="{F6344670-9BE5-48E5-9712-6C0E87D288BC}" type="sibTrans" cxnId="{6B904285-D267-47EE-8C0A-FF0422732701}">
      <dgm:prSet/>
      <dgm:spPr/>
      <dgm:t>
        <a:bodyPr/>
        <a:lstStyle/>
        <a:p>
          <a:endParaRPr lang="hr-HR"/>
        </a:p>
      </dgm:t>
    </dgm:pt>
    <dgm:pt modelId="{66DD0D1E-2FCE-4232-8218-611D2D5AFA03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održivo upravljanje vodama</a:t>
          </a:r>
        </a:p>
      </dgm:t>
    </dgm:pt>
    <dgm:pt modelId="{1976EE8F-3D26-4908-8D15-63821D79CC8B}" type="parTrans" cxnId="{501B3E09-7991-46F5-8F34-9C01CA3ABEC7}">
      <dgm:prSet/>
      <dgm:spPr/>
      <dgm:t>
        <a:bodyPr/>
        <a:lstStyle/>
        <a:p>
          <a:endParaRPr lang="hr-HR"/>
        </a:p>
      </dgm:t>
    </dgm:pt>
    <dgm:pt modelId="{502289EF-DE94-48ED-AE24-12618EA974B8}" type="sibTrans" cxnId="{501B3E09-7991-46F5-8F34-9C01CA3ABEC7}">
      <dgm:prSet/>
      <dgm:spPr/>
      <dgm:t>
        <a:bodyPr/>
        <a:lstStyle/>
        <a:p>
          <a:endParaRPr lang="hr-HR"/>
        </a:p>
      </dgm:t>
    </dgm:pt>
    <dgm:pt modelId="{804E4EDE-1264-4E31-B78F-DBBD23514FB4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prelazak na kružno gospodarstvo</a:t>
          </a:r>
        </a:p>
      </dgm:t>
    </dgm:pt>
    <dgm:pt modelId="{B4485523-F6AF-44E7-A909-3F1FAC6427D2}" type="parTrans" cxnId="{BE0FBA00-7AD1-43B6-9893-746419A46A2D}">
      <dgm:prSet/>
      <dgm:spPr/>
      <dgm:t>
        <a:bodyPr/>
        <a:lstStyle/>
        <a:p>
          <a:endParaRPr lang="hr-HR"/>
        </a:p>
      </dgm:t>
    </dgm:pt>
    <dgm:pt modelId="{A0825114-29F5-4322-9274-186179B4FB7E}" type="sibTrans" cxnId="{BE0FBA00-7AD1-43B6-9893-746419A46A2D}">
      <dgm:prSet/>
      <dgm:spPr/>
      <dgm:t>
        <a:bodyPr/>
        <a:lstStyle/>
        <a:p>
          <a:endParaRPr lang="hr-HR"/>
        </a:p>
      </dgm:t>
    </dgm:pt>
    <dgm:pt modelId="{90DCCCAD-BFD9-4D35-AB0A-E0655F8D52DF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biološka raznolikost, zelena infrastruktura u urbanom okruženju i smanjenje onečišćenja</a:t>
          </a:r>
        </a:p>
      </dgm:t>
    </dgm:pt>
    <dgm:pt modelId="{9772AF88-B4EE-45CE-8E80-54072CC7C102}" type="parTrans" cxnId="{CF1F6D17-480D-4226-AC9F-170637DEA3FA}">
      <dgm:prSet/>
      <dgm:spPr/>
      <dgm:t>
        <a:bodyPr/>
        <a:lstStyle/>
        <a:p>
          <a:endParaRPr lang="hr-HR"/>
        </a:p>
      </dgm:t>
    </dgm:pt>
    <dgm:pt modelId="{34214A05-2D71-4AFD-AB7D-9310E04A4C34}" type="sibTrans" cxnId="{CF1F6D17-480D-4226-AC9F-170637DEA3FA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74669" custLinFactNeighborX="-10221" custLinFactNeighborY="-17592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E0FBA00-7AD1-43B6-9893-746419A46A2D}" srcId="{D37D9518-B5FE-43D3-B5E6-45BD7978E0BA}" destId="{804E4EDE-1264-4E31-B78F-DBBD23514FB4}" srcOrd="5" destOrd="0" parTransId="{B4485523-F6AF-44E7-A909-3F1FAC6427D2}" sibTransId="{A0825114-29F5-4322-9274-186179B4FB7E}"/>
    <dgm:cxn modelId="{83330E08-9847-4E8D-B7D6-96E8B40741E9}" type="presOf" srcId="{66DD0D1E-2FCE-4232-8218-611D2D5AFA03}" destId="{45FF00A5-F9C8-458A-8D8F-9B0CD5AFEAF0}" srcOrd="0" destOrd="4" presId="urn:microsoft.com/office/officeart/2005/8/layout/list1"/>
    <dgm:cxn modelId="{501B3E09-7991-46F5-8F34-9C01CA3ABEC7}" srcId="{D37D9518-B5FE-43D3-B5E6-45BD7978E0BA}" destId="{66DD0D1E-2FCE-4232-8218-611D2D5AFA03}" srcOrd="4" destOrd="0" parTransId="{1976EE8F-3D26-4908-8D15-63821D79CC8B}" sibTransId="{502289EF-DE94-48ED-AE24-12618EA974B8}"/>
    <dgm:cxn modelId="{CF1F6D17-480D-4226-AC9F-170637DEA3FA}" srcId="{D37D9518-B5FE-43D3-B5E6-45BD7978E0BA}" destId="{90DCCCAD-BFD9-4D35-AB0A-E0655F8D52DF}" srcOrd="6" destOrd="0" parTransId="{9772AF88-B4EE-45CE-8E80-54072CC7C102}" sibTransId="{34214A05-2D71-4AFD-AB7D-9310E04A4C34}"/>
    <dgm:cxn modelId="{A9EE7722-C48C-441B-A6AA-AE69DAF7EC17}" type="presOf" srcId="{1874F1CD-E8BC-4968-BEC1-FA65415AD570}" destId="{45FF00A5-F9C8-458A-8D8F-9B0CD5AFEAF0}" srcOrd="0" destOrd="3" presId="urn:microsoft.com/office/officeart/2005/8/layout/list1"/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EBE81C5E-7D8F-4760-85F3-751553AD14EA}" srcId="{D37D9518-B5FE-43D3-B5E6-45BD7978E0BA}" destId="{E9F097B3-5341-4720-9E69-AA5EA260D8E9}" srcOrd="1" destOrd="0" parTransId="{8C383020-3DCF-4863-8358-4800C3A518F1}" sibTransId="{84F52118-B40B-438C-A837-350AB0A865B9}"/>
    <dgm:cxn modelId="{3B389842-AF7B-4EC0-9C02-2F55111635D6}" type="presOf" srcId="{E9F097B3-5341-4720-9E69-AA5EA260D8E9}" destId="{45FF00A5-F9C8-458A-8D8F-9B0CD5AFEAF0}" srcOrd="0" destOrd="1" presId="urn:microsoft.com/office/officeart/2005/8/layout/list1"/>
    <dgm:cxn modelId="{61F7BE6D-96AA-4E66-BA12-65F1FF41B423}" srcId="{D37D9518-B5FE-43D3-B5E6-45BD7978E0BA}" destId="{42912415-05B4-441C-91C3-06E2711F7C07}" srcOrd="2" destOrd="0" parTransId="{F9172BB2-39CB-448A-8D36-5D559909BA12}" sibTransId="{2D68856B-815E-4E9A-B894-339FAE4BCFEA}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A9311272-AB3A-4B12-AFFD-CA8147DAAF47}" type="presOf" srcId="{90DCCCAD-BFD9-4D35-AB0A-E0655F8D52DF}" destId="{45FF00A5-F9C8-458A-8D8F-9B0CD5AFEAF0}" srcOrd="0" destOrd="6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68227B84-4131-4CE4-8572-254A66286165}" type="presOf" srcId="{804E4EDE-1264-4E31-B78F-DBBD23514FB4}" destId="{45FF00A5-F9C8-458A-8D8F-9B0CD5AFEAF0}" srcOrd="0" destOrd="5" presId="urn:microsoft.com/office/officeart/2005/8/layout/list1"/>
    <dgm:cxn modelId="{6B904285-D267-47EE-8C0A-FF0422732701}" srcId="{D37D9518-B5FE-43D3-B5E6-45BD7978E0BA}" destId="{1874F1CD-E8BC-4968-BEC1-FA65415AD570}" srcOrd="3" destOrd="0" parTransId="{E8D3E26D-CA4F-4F80-899C-F365461500BD}" sibTransId="{F6344670-9BE5-48E5-9712-6C0E87D288BC}"/>
    <dgm:cxn modelId="{9424E285-6286-4F61-B61B-21C7FF118A95}" type="presOf" srcId="{42912415-05B4-441C-91C3-06E2711F7C07}" destId="{45FF00A5-F9C8-458A-8D8F-9B0CD5AFEAF0}" srcOrd="0" destOrd="2" presId="urn:microsoft.com/office/officeart/2005/8/layout/list1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chemeClr val="accent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3. POVEZANIJA EUROPA (PO 3)</a:t>
          </a: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jačanje digitalne povezanosti</a:t>
          </a: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AE130CFD-8AFA-44C1-9879-461654152666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razvoj održive, pametne, sigurne i </a:t>
          </a:r>
          <a:r>
            <a:rPr lang="hr-HR" sz="1800" dirty="0" err="1"/>
            <a:t>intermodalne</a:t>
          </a:r>
          <a:r>
            <a:rPr lang="hr-HR" sz="1800" dirty="0"/>
            <a:t> mreže TEN-T koja je otporna na klimatske promjene</a:t>
          </a:r>
        </a:p>
      </dgm:t>
    </dgm:pt>
    <dgm:pt modelId="{84C7BD40-43D2-4959-9032-90FBB75A202D}" type="parTrans" cxnId="{38696A7B-775D-419D-8A25-40B94B968788}">
      <dgm:prSet/>
      <dgm:spPr/>
      <dgm:t>
        <a:bodyPr/>
        <a:lstStyle/>
        <a:p>
          <a:endParaRPr lang="hr-HR"/>
        </a:p>
      </dgm:t>
    </dgm:pt>
    <dgm:pt modelId="{9223266E-61F8-4EBC-BC27-69B3E5C5C59F}" type="sibTrans" cxnId="{38696A7B-775D-419D-8A25-40B94B968788}">
      <dgm:prSet/>
      <dgm:spPr/>
      <dgm:t>
        <a:bodyPr/>
        <a:lstStyle/>
        <a:p>
          <a:endParaRPr lang="hr-HR"/>
        </a:p>
      </dgm:t>
    </dgm:pt>
    <dgm:pt modelId="{2032EDBF-5F72-45FF-8956-04C225672C8A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razvoj održive, pametne i </a:t>
          </a:r>
          <a:r>
            <a:rPr lang="hr-HR" sz="1800" dirty="0" err="1"/>
            <a:t>intermodalne</a:t>
          </a:r>
          <a:r>
            <a:rPr lang="hr-HR" sz="1800" dirty="0"/>
            <a:t> nacionalne, regionalne i lokalne mobilnosti koja je otporna na klimatske promjene, uključujući bolji pristup TEN-T mreži i prekograničnoj mobilnosti</a:t>
          </a:r>
        </a:p>
      </dgm:t>
    </dgm:pt>
    <dgm:pt modelId="{68985AD7-409B-4485-A668-940F2CB3706C}" type="parTrans" cxnId="{7989BA22-B755-4510-859E-5D97C8001632}">
      <dgm:prSet/>
      <dgm:spPr/>
      <dgm:t>
        <a:bodyPr/>
        <a:lstStyle/>
        <a:p>
          <a:endParaRPr lang="hr-HR"/>
        </a:p>
      </dgm:t>
    </dgm:pt>
    <dgm:pt modelId="{DF6A7B10-EF2D-49D5-A7A5-419D60F5C6BB}" type="sibTrans" cxnId="{7989BA22-B755-4510-859E-5D97C8001632}">
      <dgm:prSet/>
      <dgm:spPr/>
      <dgm:t>
        <a:bodyPr/>
        <a:lstStyle/>
        <a:p>
          <a:endParaRPr lang="hr-HR"/>
        </a:p>
      </dgm:t>
    </dgm:pt>
    <dgm:pt modelId="{900DDE78-FDD1-45F3-8728-E93C2C80C1AA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promicanje održive </a:t>
          </a:r>
          <a:r>
            <a:rPr lang="hr-HR" sz="1800" dirty="0" err="1"/>
            <a:t>multimodalne</a:t>
          </a:r>
          <a:r>
            <a:rPr lang="hr-HR" sz="1800" dirty="0"/>
            <a:t> urbane mobilnosti</a:t>
          </a:r>
        </a:p>
      </dgm:t>
    </dgm:pt>
    <dgm:pt modelId="{E071C5EA-0146-4EE7-994C-2F0306B22924}" type="parTrans" cxnId="{B116E128-477D-48AE-9F05-83763049843A}">
      <dgm:prSet/>
      <dgm:spPr/>
      <dgm:t>
        <a:bodyPr/>
        <a:lstStyle/>
        <a:p>
          <a:endParaRPr lang="hr-HR"/>
        </a:p>
      </dgm:t>
    </dgm:pt>
    <dgm:pt modelId="{C26B1408-EB9C-4927-B45B-8585C87C0EAF}" type="sibTrans" cxnId="{B116E128-477D-48AE-9F05-83763049843A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66021" custLinFactNeighborX="-10572" custLinFactNeighborY="-8877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115098" custLinFactNeighborX="293" custLinFactNeighborY="17754">
        <dgm:presLayoutVars>
          <dgm:bulletEnabled val="1"/>
        </dgm:presLayoutVars>
      </dgm:prSet>
      <dgm:spPr/>
    </dgm:pt>
  </dgm:ptLst>
  <dgm:cxnLst>
    <dgm:cxn modelId="{7989BA22-B755-4510-859E-5D97C8001632}" srcId="{D37D9518-B5FE-43D3-B5E6-45BD7978E0BA}" destId="{2032EDBF-5F72-45FF-8956-04C225672C8A}" srcOrd="2" destOrd="0" parTransId="{68985AD7-409B-4485-A668-940F2CB3706C}" sibTransId="{DF6A7B10-EF2D-49D5-A7A5-419D60F5C6BB}"/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B116E128-477D-48AE-9F05-83763049843A}" srcId="{D37D9518-B5FE-43D3-B5E6-45BD7978E0BA}" destId="{900DDE78-FDD1-45F3-8728-E93C2C80C1AA}" srcOrd="3" destOrd="0" parTransId="{E071C5EA-0146-4EE7-994C-2F0306B22924}" sibTransId="{C26B1408-EB9C-4927-B45B-8585C87C0EAF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93482663-EDB2-4E36-91A4-7338E9B442CB}" type="presOf" srcId="{AE130CFD-8AFA-44C1-9879-461654152666}" destId="{45FF00A5-F9C8-458A-8D8F-9B0CD5AFEAF0}" srcOrd="0" destOrd="1" presId="urn:microsoft.com/office/officeart/2005/8/layout/list1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38696A7B-775D-419D-8A25-40B94B968788}" srcId="{D37D9518-B5FE-43D3-B5E6-45BD7978E0BA}" destId="{AE130CFD-8AFA-44C1-9879-461654152666}" srcOrd="1" destOrd="0" parTransId="{84C7BD40-43D2-4959-9032-90FBB75A202D}" sibTransId="{9223266E-61F8-4EBC-BC27-69B3E5C5C59F}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35C445C5-860C-4E60-96BB-8DEFE9C1C20F}" type="presOf" srcId="{2032EDBF-5F72-45FF-8956-04C225672C8A}" destId="{45FF00A5-F9C8-458A-8D8F-9B0CD5AFEAF0}" srcOrd="0" destOrd="2" presId="urn:microsoft.com/office/officeart/2005/8/layout/list1"/>
    <dgm:cxn modelId="{B201D3EA-28C9-4611-96E5-BAD63BE7624C}" type="presOf" srcId="{900DDE78-FDD1-45F3-8728-E93C2C80C1AA}" destId="{45FF00A5-F9C8-458A-8D8F-9B0CD5AFEAF0}" srcOrd="0" destOrd="3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chemeClr val="accent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4. EUROPA S ISTAKNUTIJOM SOCIJALNOM KOMPONENTOM (PO 4)</a:t>
          </a: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tržišta rada i pristup kvalitetnom zapošljavanju razvojem socijalnih inovacija i infrastrukture</a:t>
          </a: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9DAC61A1-A493-441F-B944-89AC39D9A98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obrazovanje, osposobljavanje i cjeloživotno učenje</a:t>
          </a:r>
        </a:p>
      </dgm:t>
    </dgm:pt>
    <dgm:pt modelId="{4EFD62F8-B95D-4774-995E-3B8EE99C6B42}" type="parTrans" cxnId="{9C3A0FE8-06D0-43BF-A086-237989FD5070}">
      <dgm:prSet/>
      <dgm:spPr/>
      <dgm:t>
        <a:bodyPr/>
        <a:lstStyle/>
        <a:p>
          <a:endParaRPr lang="hr-HR"/>
        </a:p>
      </dgm:t>
    </dgm:pt>
    <dgm:pt modelId="{C10A0326-FCCC-4710-8AAB-D185BB8D5601}" type="sibTrans" cxnId="{9C3A0FE8-06D0-43BF-A086-237989FD5070}">
      <dgm:prSet/>
      <dgm:spPr/>
      <dgm:t>
        <a:bodyPr/>
        <a:lstStyle/>
        <a:p>
          <a:endParaRPr lang="hr-HR"/>
        </a:p>
      </dgm:t>
    </dgm:pt>
    <dgm:pt modelId="{42F9F272-E545-4ED3-A219-EBA99B2B0B1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povećanje socioekonomske integracije marginaliziranih zajednica</a:t>
          </a:r>
        </a:p>
      </dgm:t>
    </dgm:pt>
    <dgm:pt modelId="{C4300A51-C06E-4E95-B192-49FB6B750A7A}" type="parTrans" cxnId="{92B8B30F-3A64-4809-9592-D703F308F3D3}">
      <dgm:prSet/>
      <dgm:spPr/>
      <dgm:t>
        <a:bodyPr/>
        <a:lstStyle/>
        <a:p>
          <a:endParaRPr lang="hr-HR"/>
        </a:p>
      </dgm:t>
    </dgm:pt>
    <dgm:pt modelId="{F25AF688-94BA-457E-ADF7-F0DB761D7622}" type="sibTrans" cxnId="{92B8B30F-3A64-4809-9592-D703F308F3D3}">
      <dgm:prSet/>
      <dgm:spPr/>
      <dgm:t>
        <a:bodyPr/>
        <a:lstStyle/>
        <a:p>
          <a:endParaRPr lang="hr-HR"/>
        </a:p>
      </dgm:t>
    </dgm:pt>
    <dgm:pt modelId="{602E3E69-C01A-415A-9A59-D73745A9470D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zdravstvena skrb</a:t>
          </a:r>
        </a:p>
      </dgm:t>
    </dgm:pt>
    <dgm:pt modelId="{CBB3FD2C-CF75-4A5A-8CE0-4F39DADCB9F4}" type="parTrans" cxnId="{90BC203B-279E-4969-9298-15CDF648E781}">
      <dgm:prSet/>
      <dgm:spPr/>
      <dgm:t>
        <a:bodyPr/>
        <a:lstStyle/>
        <a:p>
          <a:endParaRPr lang="hr-HR"/>
        </a:p>
      </dgm:t>
    </dgm:pt>
    <dgm:pt modelId="{95C2CE55-3838-4A6D-92F8-F345DEA62869}" type="sibTrans" cxnId="{90BC203B-279E-4969-9298-15CDF648E781}">
      <dgm:prSet/>
      <dgm:spPr/>
      <dgm:t>
        <a:bodyPr/>
        <a:lstStyle/>
        <a:p>
          <a:endParaRPr lang="hr-HR"/>
        </a:p>
      </dgm:t>
    </dgm:pt>
    <dgm:pt modelId="{2C3DFFB0-F011-4A39-A004-9346E1BE430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jačanje uloge kulture i turizma u gospodarskom razvoju, socijalnoj uključenosti</a:t>
          </a:r>
        </a:p>
      </dgm:t>
    </dgm:pt>
    <dgm:pt modelId="{99DB383E-3945-4037-A542-AA7C5A2ADD6C}" type="parTrans" cxnId="{00727021-CA84-409C-891C-C68977EC62E0}">
      <dgm:prSet/>
      <dgm:spPr/>
      <dgm:t>
        <a:bodyPr/>
        <a:lstStyle/>
        <a:p>
          <a:endParaRPr lang="hr-HR"/>
        </a:p>
      </dgm:t>
    </dgm:pt>
    <dgm:pt modelId="{BF77C595-FAB4-4184-9D58-08B0CA7EACFC}" type="sibTrans" cxnId="{00727021-CA84-409C-891C-C68977EC62E0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66021" custLinFactNeighborX="-6250" custLinFactNeighborY="-5173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118050" custLinFactNeighborX="-152" custLinFactNeighborY="17441">
        <dgm:presLayoutVars>
          <dgm:bulletEnabled val="1"/>
        </dgm:presLayoutVars>
      </dgm:prSet>
      <dgm:spPr/>
    </dgm:pt>
  </dgm:ptLst>
  <dgm:cxnLst>
    <dgm:cxn modelId="{92B8B30F-3A64-4809-9592-D703F308F3D3}" srcId="{D37D9518-B5FE-43D3-B5E6-45BD7978E0BA}" destId="{42F9F272-E545-4ED3-A219-EBA99B2B0B1F}" srcOrd="2" destOrd="0" parTransId="{C4300A51-C06E-4E95-B192-49FB6B750A7A}" sibTransId="{F25AF688-94BA-457E-ADF7-F0DB761D7622}"/>
    <dgm:cxn modelId="{00727021-CA84-409C-891C-C68977EC62E0}" srcId="{D37D9518-B5FE-43D3-B5E6-45BD7978E0BA}" destId="{2C3DFFB0-F011-4A39-A004-9346E1BE4305}" srcOrd="4" destOrd="0" parTransId="{99DB383E-3945-4037-A542-AA7C5A2ADD6C}" sibTransId="{BF77C595-FAB4-4184-9D58-08B0CA7EACFC}"/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3C822437-A13D-4ABF-9B76-F6147D04BFA8}" type="presOf" srcId="{602E3E69-C01A-415A-9A59-D73745A9470D}" destId="{45FF00A5-F9C8-458A-8D8F-9B0CD5AFEAF0}" srcOrd="0" destOrd="3" presId="urn:microsoft.com/office/officeart/2005/8/layout/list1"/>
    <dgm:cxn modelId="{90BC203B-279E-4969-9298-15CDF648E781}" srcId="{D37D9518-B5FE-43D3-B5E6-45BD7978E0BA}" destId="{602E3E69-C01A-415A-9A59-D73745A9470D}" srcOrd="3" destOrd="0" parTransId="{CBB3FD2C-CF75-4A5A-8CE0-4F39DADCB9F4}" sibTransId="{95C2CE55-3838-4A6D-92F8-F345DEA62869}"/>
    <dgm:cxn modelId="{333D5243-25A5-42FE-959C-E531371B8306}" type="presOf" srcId="{9DAC61A1-A493-441F-B944-89AC39D9A98F}" destId="{45FF00A5-F9C8-458A-8D8F-9B0CD5AFEAF0}" srcOrd="0" destOrd="1" presId="urn:microsoft.com/office/officeart/2005/8/layout/list1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61AEFCE1-51F9-4EF5-A8B8-6F338EF04CE2}" type="presOf" srcId="{42F9F272-E545-4ED3-A219-EBA99B2B0B1F}" destId="{45FF00A5-F9C8-458A-8D8F-9B0CD5AFEAF0}" srcOrd="0" destOrd="2" presId="urn:microsoft.com/office/officeart/2005/8/layout/list1"/>
    <dgm:cxn modelId="{9C3A0FE8-06D0-43BF-A086-237989FD5070}" srcId="{D37D9518-B5FE-43D3-B5E6-45BD7978E0BA}" destId="{9DAC61A1-A493-441F-B944-89AC39D9A98F}" srcOrd="1" destOrd="0" parTransId="{4EFD62F8-B95D-4774-995E-3B8EE99C6B42}" sibTransId="{C10A0326-FCCC-4710-8AAB-D185BB8D5601}"/>
    <dgm:cxn modelId="{63F1F9EE-7A27-4744-A983-D162DD08CB4F}" type="presOf" srcId="{2C3DFFB0-F011-4A39-A004-9346E1BE4305}" destId="{45FF00A5-F9C8-458A-8D8F-9B0CD5AFEAF0}" srcOrd="0" destOrd="4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chemeClr val="accent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4. EUROPA S ISTAKNUTIJOM SOCIJALNOM KOMPONENTOM (PO 4)</a:t>
          </a: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veći pristup zaposlenju za sve</a:t>
          </a: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D9DE65DB-FCAD-47A5-926C-31A4BE69C108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modernizacija institucija i usluga na tržištu rada</a:t>
          </a:r>
        </a:p>
      </dgm:t>
    </dgm:pt>
    <dgm:pt modelId="{F067E71F-C070-47ED-AAFA-6039350823E6}" type="parTrans" cxnId="{39CECBDF-2ECA-4CB0-B124-5A0BCA6F6A9C}">
      <dgm:prSet/>
      <dgm:spPr/>
      <dgm:t>
        <a:bodyPr/>
        <a:lstStyle/>
        <a:p>
          <a:endParaRPr lang="hr-HR"/>
        </a:p>
      </dgm:t>
    </dgm:pt>
    <dgm:pt modelId="{2BE596B1-73B9-473F-AFBB-56EC324819EE}" type="sibTrans" cxnId="{39CECBDF-2ECA-4CB0-B124-5A0BCA6F6A9C}">
      <dgm:prSet/>
      <dgm:spPr/>
      <dgm:t>
        <a:bodyPr/>
        <a:lstStyle/>
        <a:p>
          <a:endParaRPr lang="hr-HR"/>
        </a:p>
      </dgm:t>
    </dgm:pt>
    <dgm:pt modelId="{C5321ED8-A4FB-4455-A8A3-F74217EC87F1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promicanje sudjelovanja žena na tržištu rada, bolja ravnoteža između poslovnog i privatnog života</a:t>
          </a:r>
        </a:p>
      </dgm:t>
    </dgm:pt>
    <dgm:pt modelId="{27BE9589-CDD4-4EA7-88E8-AED0CE2488AF}" type="parTrans" cxnId="{CA5A1D8C-0D67-4005-B5D8-EA800D1D3E9E}">
      <dgm:prSet/>
      <dgm:spPr/>
      <dgm:t>
        <a:bodyPr/>
        <a:lstStyle/>
        <a:p>
          <a:endParaRPr lang="hr-HR"/>
        </a:p>
      </dgm:t>
    </dgm:pt>
    <dgm:pt modelId="{4F7B3895-08CB-4974-9FBE-7AE0137A96DC}" type="sibTrans" cxnId="{CA5A1D8C-0D67-4005-B5D8-EA800D1D3E9E}">
      <dgm:prSet/>
      <dgm:spPr/>
      <dgm:t>
        <a:bodyPr/>
        <a:lstStyle/>
        <a:p>
          <a:endParaRPr lang="hr-HR"/>
        </a:p>
      </dgm:t>
    </dgm:pt>
    <dgm:pt modelId="{2C2486E2-09C1-41ED-B198-8114D4106D47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veća kvaliteta, djelotvornost i relevantnost sustava obrazovanja i osposobljavanja za tržište rada</a:t>
          </a:r>
        </a:p>
      </dgm:t>
    </dgm:pt>
    <dgm:pt modelId="{C7EAA318-53F8-4DA7-92E1-CFF22CD6A867}" type="parTrans" cxnId="{B39A710A-A97B-462C-95DF-1BD443BF13A5}">
      <dgm:prSet/>
      <dgm:spPr/>
      <dgm:t>
        <a:bodyPr/>
        <a:lstStyle/>
        <a:p>
          <a:endParaRPr lang="hr-HR"/>
        </a:p>
      </dgm:t>
    </dgm:pt>
    <dgm:pt modelId="{3FF8F6AA-4438-4BBA-8671-064279DE51F0}" type="sibTrans" cxnId="{B39A710A-A97B-462C-95DF-1BD443BF13A5}">
      <dgm:prSet/>
      <dgm:spPr/>
      <dgm:t>
        <a:bodyPr/>
        <a:lstStyle/>
        <a:p>
          <a:endParaRPr lang="hr-HR"/>
        </a:p>
      </dgm:t>
    </dgm:pt>
    <dgm:pt modelId="{043E2127-B06E-4A67-9040-116283849A63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promicanje jednakog pristupa kvalitetnom i </a:t>
          </a:r>
          <a:r>
            <a:rPr lang="hr-HR" sz="1800" dirty="0" err="1"/>
            <a:t>uključivom</a:t>
          </a:r>
          <a:r>
            <a:rPr lang="hr-HR" sz="1800" dirty="0"/>
            <a:t> obrazovanju i osposobljavanju</a:t>
          </a:r>
        </a:p>
      </dgm:t>
    </dgm:pt>
    <dgm:pt modelId="{0051EDC3-9A35-48AC-A434-A59B9106E7D5}" type="parTrans" cxnId="{D15E4E84-F277-4F42-B88B-17925C8CD458}">
      <dgm:prSet/>
      <dgm:spPr/>
      <dgm:t>
        <a:bodyPr/>
        <a:lstStyle/>
        <a:p>
          <a:endParaRPr lang="hr-HR"/>
        </a:p>
      </dgm:t>
    </dgm:pt>
    <dgm:pt modelId="{517A6E43-77E6-48E2-B0D0-2AF8B25C68CE}" type="sibTrans" cxnId="{D15E4E84-F277-4F42-B88B-17925C8CD458}">
      <dgm:prSet/>
      <dgm:spPr/>
      <dgm:t>
        <a:bodyPr/>
        <a:lstStyle/>
        <a:p>
          <a:endParaRPr lang="hr-HR"/>
        </a:p>
      </dgm:t>
    </dgm:pt>
    <dgm:pt modelId="{5CBD0451-3637-4D9C-AD5C-448CEA0E9A58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promicanje cjeloživotnog učenja</a:t>
          </a:r>
        </a:p>
      </dgm:t>
    </dgm:pt>
    <dgm:pt modelId="{400D534F-94F0-4F3F-8D1E-FD95C70588AC}" type="parTrans" cxnId="{0D52A6AE-C49C-442D-8F5D-5F3DF30F2C02}">
      <dgm:prSet/>
      <dgm:spPr/>
      <dgm:t>
        <a:bodyPr/>
        <a:lstStyle/>
        <a:p>
          <a:endParaRPr lang="hr-HR"/>
        </a:p>
      </dgm:t>
    </dgm:pt>
    <dgm:pt modelId="{A24BF295-5691-45C7-B10C-1B858857AAEE}" type="sibTrans" cxnId="{0D52A6AE-C49C-442D-8F5D-5F3DF30F2C02}">
      <dgm:prSet/>
      <dgm:spPr/>
      <dgm:t>
        <a:bodyPr/>
        <a:lstStyle/>
        <a:p>
          <a:endParaRPr lang="hr-HR"/>
        </a:p>
      </dgm:t>
    </dgm:pt>
    <dgm:pt modelId="{835FA5CC-8AA6-4A31-A93F-5F49846105C9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promicanje aktivnog uključivanja radi promicanja jednakih prilika</a:t>
          </a:r>
        </a:p>
      </dgm:t>
    </dgm:pt>
    <dgm:pt modelId="{ACC20609-7764-46C2-9126-6F5DF59C15DC}" type="parTrans" cxnId="{1FB732D4-5340-4879-BBFE-26DAAF6B907E}">
      <dgm:prSet/>
      <dgm:spPr/>
      <dgm:t>
        <a:bodyPr/>
        <a:lstStyle/>
        <a:p>
          <a:endParaRPr lang="hr-HR"/>
        </a:p>
      </dgm:t>
    </dgm:pt>
    <dgm:pt modelId="{C03D2E05-380E-41CC-B4F6-0315E663A3EF}" type="sibTrans" cxnId="{1FB732D4-5340-4879-BBFE-26DAAF6B907E}">
      <dgm:prSet/>
      <dgm:spPr/>
      <dgm:t>
        <a:bodyPr/>
        <a:lstStyle/>
        <a:p>
          <a:endParaRPr lang="hr-HR"/>
        </a:p>
      </dgm:t>
    </dgm:pt>
    <dgm:pt modelId="{C1740AAD-6E6C-47EE-912D-9C773A6C18B8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promicanje socioekonomske integracije državljana trećih zemalja i marginaliziranih skupina</a:t>
          </a:r>
        </a:p>
      </dgm:t>
    </dgm:pt>
    <dgm:pt modelId="{D1097677-2A46-4B2D-967C-4B03A12AF048}" type="parTrans" cxnId="{B4E71E4B-7746-4AD5-BF11-D27742D9E73F}">
      <dgm:prSet/>
      <dgm:spPr/>
      <dgm:t>
        <a:bodyPr/>
        <a:lstStyle/>
        <a:p>
          <a:endParaRPr lang="hr-HR"/>
        </a:p>
      </dgm:t>
    </dgm:pt>
    <dgm:pt modelId="{7B51E109-D573-4932-8424-BB6154C6FEB9}" type="sibTrans" cxnId="{B4E71E4B-7746-4AD5-BF11-D27742D9E73F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66021" custLinFactNeighborX="-6250" custLinFactNeighborY="-5173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92255" custLinFactNeighborY="7254">
        <dgm:presLayoutVars>
          <dgm:bulletEnabled val="1"/>
        </dgm:presLayoutVars>
      </dgm:prSet>
      <dgm:spPr/>
    </dgm:pt>
  </dgm:ptLst>
  <dgm:cxnLst>
    <dgm:cxn modelId="{B39A710A-A97B-462C-95DF-1BD443BF13A5}" srcId="{D37D9518-B5FE-43D3-B5E6-45BD7978E0BA}" destId="{2C2486E2-09C1-41ED-B198-8114D4106D47}" srcOrd="3" destOrd="0" parTransId="{C7EAA318-53F8-4DA7-92E1-CFF22CD6A867}" sibTransId="{3FF8F6AA-4438-4BBA-8671-064279DE51F0}"/>
    <dgm:cxn modelId="{71BF6A1D-41D9-4B7F-B559-FF2A69ACEEA1}" type="presOf" srcId="{C1740AAD-6E6C-47EE-912D-9C773A6C18B8}" destId="{45FF00A5-F9C8-458A-8D8F-9B0CD5AFEAF0}" srcOrd="0" destOrd="7" presId="urn:microsoft.com/office/officeart/2005/8/layout/list1"/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4DD1B93A-7A84-4119-9144-490860E293F7}" type="presOf" srcId="{835FA5CC-8AA6-4A31-A93F-5F49846105C9}" destId="{45FF00A5-F9C8-458A-8D8F-9B0CD5AFEAF0}" srcOrd="0" destOrd="6" presId="urn:microsoft.com/office/officeart/2005/8/layout/list1"/>
    <dgm:cxn modelId="{494C0D64-1C8B-4DB7-9D2B-6F4EA0C137D8}" type="presOf" srcId="{2C2486E2-09C1-41ED-B198-8114D4106D47}" destId="{45FF00A5-F9C8-458A-8D8F-9B0CD5AFEAF0}" srcOrd="0" destOrd="3" presId="urn:microsoft.com/office/officeart/2005/8/layout/list1"/>
    <dgm:cxn modelId="{B4E71E4B-7746-4AD5-BF11-D27742D9E73F}" srcId="{D37D9518-B5FE-43D3-B5E6-45BD7978E0BA}" destId="{C1740AAD-6E6C-47EE-912D-9C773A6C18B8}" srcOrd="7" destOrd="0" parTransId="{D1097677-2A46-4B2D-967C-4B03A12AF048}" sibTransId="{7B51E109-D573-4932-8424-BB6154C6FEB9}"/>
    <dgm:cxn modelId="{D87FB66D-0BF2-465D-8E6E-1C74DC5CAE99}" type="presOf" srcId="{043E2127-B06E-4A67-9040-116283849A63}" destId="{45FF00A5-F9C8-458A-8D8F-9B0CD5AFEAF0}" srcOrd="0" destOrd="4" presId="urn:microsoft.com/office/officeart/2005/8/layout/list1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5D28DB7F-0287-4FEA-95A7-DA824D0CF051}" type="presOf" srcId="{D9DE65DB-FCAD-47A5-926C-31A4BE69C108}" destId="{45FF00A5-F9C8-458A-8D8F-9B0CD5AFEAF0}" srcOrd="0" destOrd="1" presId="urn:microsoft.com/office/officeart/2005/8/layout/list1"/>
    <dgm:cxn modelId="{D15E4E84-F277-4F42-B88B-17925C8CD458}" srcId="{D37D9518-B5FE-43D3-B5E6-45BD7978E0BA}" destId="{043E2127-B06E-4A67-9040-116283849A63}" srcOrd="4" destOrd="0" parTransId="{0051EDC3-9A35-48AC-A434-A59B9106E7D5}" sibTransId="{517A6E43-77E6-48E2-B0D0-2AF8B25C68CE}"/>
    <dgm:cxn modelId="{CA5A1D8C-0D67-4005-B5D8-EA800D1D3E9E}" srcId="{D37D9518-B5FE-43D3-B5E6-45BD7978E0BA}" destId="{C5321ED8-A4FB-4455-A8A3-F74217EC87F1}" srcOrd="2" destOrd="0" parTransId="{27BE9589-CDD4-4EA7-88E8-AED0CE2488AF}" sibTransId="{4F7B3895-08CB-4974-9FBE-7AE0137A96DC}"/>
    <dgm:cxn modelId="{3E1B588C-0D8D-41E4-9BC7-EFCE62A34184}" type="presOf" srcId="{C5321ED8-A4FB-4455-A8A3-F74217EC87F1}" destId="{45FF00A5-F9C8-458A-8D8F-9B0CD5AFEAF0}" srcOrd="0" destOrd="2" presId="urn:microsoft.com/office/officeart/2005/8/layout/list1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0D52A6AE-C49C-442D-8F5D-5F3DF30F2C02}" srcId="{D37D9518-B5FE-43D3-B5E6-45BD7978E0BA}" destId="{5CBD0451-3637-4D9C-AD5C-448CEA0E9A58}" srcOrd="5" destOrd="0" parTransId="{400D534F-94F0-4F3F-8D1E-FD95C70588AC}" sibTransId="{A24BF295-5691-45C7-B10C-1B858857AAEE}"/>
    <dgm:cxn modelId="{1FB732D4-5340-4879-BBFE-26DAAF6B907E}" srcId="{D37D9518-B5FE-43D3-B5E6-45BD7978E0BA}" destId="{835FA5CC-8AA6-4A31-A93F-5F49846105C9}" srcOrd="6" destOrd="0" parTransId="{ACC20609-7764-46C2-9126-6F5DF59C15DC}" sibTransId="{C03D2E05-380E-41CC-B4F6-0315E663A3EF}"/>
    <dgm:cxn modelId="{BF61D2D4-1E1C-40E7-9C74-4B13B32FE0CD}" type="presOf" srcId="{5CBD0451-3637-4D9C-AD5C-448CEA0E9A58}" destId="{45FF00A5-F9C8-458A-8D8F-9B0CD5AFEAF0}" srcOrd="0" destOrd="5" presId="urn:microsoft.com/office/officeart/2005/8/layout/list1"/>
    <dgm:cxn modelId="{39CECBDF-2ECA-4CB0-B124-5A0BCA6F6A9C}" srcId="{D37D9518-B5FE-43D3-B5E6-45BD7978E0BA}" destId="{D9DE65DB-FCAD-47A5-926C-31A4BE69C108}" srcOrd="1" destOrd="0" parTransId="{F067E71F-C070-47ED-AAFA-6039350823E6}" sibTransId="{2BE596B1-73B9-473F-AFBB-56EC324819EE}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rgbClr val="BC7CE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5. EUROPA BLIŽE GRAĐANIMA(PO 5)</a:t>
          </a: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rgbClr val="F3DBFD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poticanje integriranog društvenog i gospodarskog razvoja, razvoja u području okoliša, kulturne baštine kao i sigurnosti u urbanim područjima</a:t>
          </a: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8C79EEAB-6CBE-407A-96D5-E948F10A391A}">
      <dgm:prSet custT="1"/>
      <dgm:spPr>
        <a:solidFill>
          <a:srgbClr val="F3DBFD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dirty="0"/>
            <a:t>poticanje integriranog društvenog i gospodarskog te razvoja u području okoliša na lokalnoj razini, kulturne baštine i sigurnosti, uključujući ruralna područja</a:t>
          </a:r>
        </a:p>
      </dgm:t>
    </dgm:pt>
    <dgm:pt modelId="{26A70537-CC25-4D6B-8DB3-D4D7DF460F95}" type="parTrans" cxnId="{1A0B20BF-2E0B-4DCD-8BA6-946792EAF665}">
      <dgm:prSet/>
      <dgm:spPr/>
      <dgm:t>
        <a:bodyPr/>
        <a:lstStyle/>
        <a:p>
          <a:endParaRPr lang="hr-HR"/>
        </a:p>
      </dgm:t>
    </dgm:pt>
    <dgm:pt modelId="{B3D5A6C2-6D45-4214-8504-95D888D2E1E3}" type="sibTrans" cxnId="{1A0B20BF-2E0B-4DCD-8BA6-946792EAF665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66021" custLinFactNeighborX="-6059" custLinFactNeighborY="-22991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133002" custLinFactNeighborY="-15252">
        <dgm:presLayoutVars>
          <dgm:bulletEnabled val="1"/>
        </dgm:presLayoutVars>
      </dgm:prSet>
      <dgm:spPr/>
    </dgm:pt>
  </dgm:ptLst>
  <dgm:cxnLst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36F2ED56-1AF8-4BD0-916A-838C05CFE495}" type="presOf" srcId="{8C79EEAB-6CBE-407A-96D5-E948F10A391A}" destId="{45FF00A5-F9C8-458A-8D8F-9B0CD5AFEAF0}" srcOrd="0" destOrd="1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1A0B20BF-2E0B-4DCD-8BA6-946792EAF665}" srcId="{D37D9518-B5FE-43D3-B5E6-45BD7978E0BA}" destId="{8C79EEAB-6CBE-407A-96D5-E948F10A391A}" srcOrd="1" destOrd="0" parTransId="{26A70537-CC25-4D6B-8DB3-D4D7DF460F95}" sibTransId="{B3D5A6C2-6D45-4214-8504-95D888D2E1E3}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4E199C-EF47-435B-BDE9-39E7FC2BB74A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C033E358-D71E-49B8-9966-22C870D6BE55}">
      <dgm:prSet phldrT="[Tekst]" custT="1"/>
      <dgm:spPr/>
      <dgm:t>
        <a:bodyPr/>
        <a:lstStyle/>
        <a:p>
          <a:r>
            <a:rPr lang="hr-HR" sz="1400" b="1" dirty="0">
              <a:solidFill>
                <a:schemeClr val="accent5">
                  <a:lumMod val="75000"/>
                </a:schemeClr>
              </a:solidFill>
            </a:rPr>
            <a:t>Partnerski sporazum i Operativni programi</a:t>
          </a:r>
        </a:p>
      </dgm:t>
    </dgm:pt>
    <dgm:pt modelId="{DD67BCD3-6D87-4578-A7AE-0094941DE710}" type="parTrans" cxnId="{4921126B-1693-4CA3-86B4-8736251A4CB7}">
      <dgm:prSet/>
      <dgm:spPr/>
      <dgm:t>
        <a:bodyPr/>
        <a:lstStyle/>
        <a:p>
          <a:endParaRPr lang="hr-HR"/>
        </a:p>
      </dgm:t>
    </dgm:pt>
    <dgm:pt modelId="{E8448C15-A104-4ACA-B845-584FAE21D220}" type="sibTrans" cxnId="{4921126B-1693-4CA3-86B4-8736251A4CB7}">
      <dgm:prSet/>
      <dgm:spPr/>
      <dgm:t>
        <a:bodyPr/>
        <a:lstStyle/>
        <a:p>
          <a:endParaRPr lang="hr-HR"/>
        </a:p>
      </dgm:t>
    </dgm:pt>
    <dgm:pt modelId="{13E2B714-B9D8-464B-9D66-5AB151644CCB}">
      <dgm:prSet phldrT="[Tekst]" custT="1"/>
      <dgm:spPr/>
      <dgm:t>
        <a:bodyPr/>
        <a:lstStyle/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Regulatorni</a:t>
          </a:r>
        </a:p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okvir EU</a:t>
          </a:r>
          <a:endParaRPr lang="hr-HR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9C9FF741-C302-4118-A586-7AF419EFC772}" type="parTrans" cxnId="{3E804D34-C72B-440F-9311-F6C5CDE42E73}">
      <dgm:prSet/>
      <dgm:spPr/>
      <dgm:t>
        <a:bodyPr/>
        <a:lstStyle/>
        <a:p>
          <a:endParaRPr lang="hr-HR"/>
        </a:p>
      </dgm:t>
    </dgm:pt>
    <dgm:pt modelId="{E171C7AE-8B0C-483C-8EBA-4561EDEA51D7}" type="sibTrans" cxnId="{3E804D34-C72B-440F-9311-F6C5CDE42E73}">
      <dgm:prSet/>
      <dgm:spPr/>
      <dgm:t>
        <a:bodyPr/>
        <a:lstStyle/>
        <a:p>
          <a:endParaRPr lang="hr-HR"/>
        </a:p>
      </dgm:t>
    </dgm:pt>
    <dgm:pt modelId="{5806065E-4873-4A74-86DC-FDE28DE2B4DD}">
      <dgm:prSet phldrT="[Tekst]" custT="1"/>
      <dgm:spPr/>
      <dgm:t>
        <a:bodyPr/>
        <a:lstStyle/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Izvješća</a:t>
          </a:r>
          <a:r>
            <a:rPr lang="hr-HR" sz="1400" b="1" spc="-1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 </a:t>
          </a:r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za</a:t>
          </a:r>
        </a:p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RH u 2019.</a:t>
          </a:r>
        </a:p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i 2020.</a:t>
          </a:r>
          <a:endParaRPr lang="hr-HR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E11A5671-020D-41A5-940A-97088B19BC00}" type="parTrans" cxnId="{169198A6-402C-453B-A3D2-860F112AECF0}">
      <dgm:prSet/>
      <dgm:spPr/>
      <dgm:t>
        <a:bodyPr/>
        <a:lstStyle/>
        <a:p>
          <a:endParaRPr lang="hr-HR"/>
        </a:p>
      </dgm:t>
    </dgm:pt>
    <dgm:pt modelId="{903C5D47-6C17-48E4-B000-CB7EF6781160}" type="sibTrans" cxnId="{169198A6-402C-453B-A3D2-860F112AECF0}">
      <dgm:prSet/>
      <dgm:spPr/>
      <dgm:t>
        <a:bodyPr/>
        <a:lstStyle/>
        <a:p>
          <a:endParaRPr lang="hr-HR"/>
        </a:p>
      </dgm:t>
    </dgm:pt>
    <dgm:pt modelId="{1342A50A-AFA7-4603-A9EF-8046263F50D8}">
      <dgm:prSet phldrT="[Tekst]" custT="1"/>
      <dgm:spPr/>
      <dgm:t>
        <a:bodyPr/>
        <a:lstStyle/>
        <a:p>
          <a:r>
            <a:rPr lang="hr-HR" sz="1400" b="1" dirty="0">
              <a:latin typeface="Calibri"/>
              <a:cs typeface="Calibri"/>
            </a:rPr>
            <a:t> </a:t>
          </a:r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Preporuke Vijeća za</a:t>
          </a:r>
        </a:p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2019. i</a:t>
          </a:r>
        </a:p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2020.</a:t>
          </a:r>
          <a:endParaRPr lang="hr-HR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B361A55D-EF96-4978-9E85-C9623F79A33C}" type="parTrans" cxnId="{8B328C08-DAB3-4A66-BDBE-360CA2CBC896}">
      <dgm:prSet/>
      <dgm:spPr/>
      <dgm:t>
        <a:bodyPr/>
        <a:lstStyle/>
        <a:p>
          <a:endParaRPr lang="hr-HR"/>
        </a:p>
      </dgm:t>
    </dgm:pt>
    <dgm:pt modelId="{29AD19F7-C0C5-495A-986E-DE5962B7B592}" type="sibTrans" cxnId="{8B328C08-DAB3-4A66-BDBE-360CA2CBC896}">
      <dgm:prSet/>
      <dgm:spPr/>
      <dgm:t>
        <a:bodyPr/>
        <a:lstStyle/>
        <a:p>
          <a:endParaRPr lang="hr-HR"/>
        </a:p>
      </dgm:t>
    </dgm:pt>
    <dgm:pt modelId="{3370F0A3-BB07-42B9-B2A9-6256F8963A73}">
      <dgm:prSet phldrT="[Tekst]" custT="1"/>
      <dgm:spPr/>
      <dgm:t>
        <a:bodyPr/>
        <a:lstStyle/>
        <a:p>
          <a:r>
            <a:rPr lang="hr-HR" sz="1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NRS 2030.</a:t>
          </a:r>
          <a:endParaRPr lang="hr-HR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B3257E80-AF60-4DAC-AEDF-FFF93444C87E}" type="parTrans" cxnId="{EC5907B3-0651-473B-98B8-E58B7492F37C}">
      <dgm:prSet/>
      <dgm:spPr/>
      <dgm:t>
        <a:bodyPr/>
        <a:lstStyle/>
        <a:p>
          <a:endParaRPr lang="hr-HR"/>
        </a:p>
      </dgm:t>
    </dgm:pt>
    <dgm:pt modelId="{EB11C40A-609E-4152-A24F-CC5B11A139AD}" type="sibTrans" cxnId="{EC5907B3-0651-473B-98B8-E58B7492F37C}">
      <dgm:prSet/>
      <dgm:spPr/>
      <dgm:t>
        <a:bodyPr/>
        <a:lstStyle/>
        <a:p>
          <a:endParaRPr lang="hr-HR"/>
        </a:p>
      </dgm:t>
    </dgm:pt>
    <dgm:pt modelId="{CB7E09BA-E321-414D-AF36-36E1E7320762}">
      <dgm:prSet custT="1"/>
      <dgm:spPr/>
      <dgm:t>
        <a:bodyPr/>
        <a:lstStyle/>
        <a:p>
          <a:r>
            <a:rPr lang="hr-HR" sz="1400" b="1" dirty="0">
              <a:solidFill>
                <a:schemeClr val="accent5">
                  <a:lumMod val="75000"/>
                </a:schemeClr>
              </a:solidFill>
            </a:rPr>
            <a:t>Ustrojstvo i nadležnosti u RH</a:t>
          </a:r>
        </a:p>
      </dgm:t>
    </dgm:pt>
    <dgm:pt modelId="{F0797D1D-95CD-4A99-A004-92166B8F6C02}" type="parTrans" cxnId="{769ECAE5-AFBC-4145-AD8B-F1B99A899571}">
      <dgm:prSet/>
      <dgm:spPr/>
      <dgm:t>
        <a:bodyPr/>
        <a:lstStyle/>
        <a:p>
          <a:endParaRPr lang="hr-HR"/>
        </a:p>
      </dgm:t>
    </dgm:pt>
    <dgm:pt modelId="{E24080BE-C7C1-4E3F-A9AF-F04C31E21DA1}" type="sibTrans" cxnId="{769ECAE5-AFBC-4145-AD8B-F1B99A899571}">
      <dgm:prSet/>
      <dgm:spPr/>
      <dgm:t>
        <a:bodyPr/>
        <a:lstStyle/>
        <a:p>
          <a:endParaRPr lang="hr-HR"/>
        </a:p>
      </dgm:t>
    </dgm:pt>
    <dgm:pt modelId="{7327BB98-07BD-416D-85C1-415AD4284CD0}" type="pres">
      <dgm:prSet presAssocID="{754E199C-EF47-435B-BDE9-39E7FC2BB74A}" presName="composite" presStyleCnt="0">
        <dgm:presLayoutVars>
          <dgm:chMax val="1"/>
          <dgm:dir/>
          <dgm:resizeHandles val="exact"/>
        </dgm:presLayoutVars>
      </dgm:prSet>
      <dgm:spPr/>
    </dgm:pt>
    <dgm:pt modelId="{AE1974BD-190B-4B4F-A656-3071AE1D9DFD}" type="pres">
      <dgm:prSet presAssocID="{754E199C-EF47-435B-BDE9-39E7FC2BB74A}" presName="radial" presStyleCnt="0">
        <dgm:presLayoutVars>
          <dgm:animLvl val="ctr"/>
        </dgm:presLayoutVars>
      </dgm:prSet>
      <dgm:spPr/>
    </dgm:pt>
    <dgm:pt modelId="{920A5D9F-F102-4637-BA89-BF763C12F01A}" type="pres">
      <dgm:prSet presAssocID="{C033E358-D71E-49B8-9966-22C870D6BE55}" presName="centerShape" presStyleLbl="vennNode1" presStyleIdx="0" presStyleCnt="6" custScaleX="86282" custScaleY="86231"/>
      <dgm:spPr/>
    </dgm:pt>
    <dgm:pt modelId="{CB1A7D0E-E28A-4F2D-8AB3-8F4451BBED66}" type="pres">
      <dgm:prSet presAssocID="{13E2B714-B9D8-464B-9D66-5AB151644CCB}" presName="node" presStyleLbl="vennNode1" presStyleIdx="1" presStyleCnt="6" custRadScaleRad="92908" custRadScaleInc="1711">
        <dgm:presLayoutVars>
          <dgm:bulletEnabled val="1"/>
        </dgm:presLayoutVars>
      </dgm:prSet>
      <dgm:spPr/>
    </dgm:pt>
    <dgm:pt modelId="{3ED86B84-AE73-44DC-BEF7-00AAF87BCB32}" type="pres">
      <dgm:prSet presAssocID="{5806065E-4873-4A74-86DC-FDE28DE2B4DD}" presName="node" presStyleLbl="vennNode1" presStyleIdx="2" presStyleCnt="6" custRadScaleRad="86602" custRadScaleInc="-6716">
        <dgm:presLayoutVars>
          <dgm:bulletEnabled val="1"/>
        </dgm:presLayoutVars>
      </dgm:prSet>
      <dgm:spPr/>
    </dgm:pt>
    <dgm:pt modelId="{78094499-0036-463F-9766-7ED1AB6872F5}" type="pres">
      <dgm:prSet presAssocID="{1342A50A-AFA7-4603-A9EF-8046263F50D8}" presName="node" presStyleLbl="vennNode1" presStyleIdx="3" presStyleCnt="6" custRadScaleRad="83665" custRadScaleInc="-3913">
        <dgm:presLayoutVars>
          <dgm:bulletEnabled val="1"/>
        </dgm:presLayoutVars>
      </dgm:prSet>
      <dgm:spPr/>
    </dgm:pt>
    <dgm:pt modelId="{BB660FF3-3904-4F8E-9C14-80DF2B1BA1EE}" type="pres">
      <dgm:prSet presAssocID="{3370F0A3-BB07-42B9-B2A9-6256F8963A73}" presName="node" presStyleLbl="vennNode1" presStyleIdx="4" presStyleCnt="6" custRadScaleRad="81202" custRadScaleInc="7017">
        <dgm:presLayoutVars>
          <dgm:bulletEnabled val="1"/>
        </dgm:presLayoutVars>
      </dgm:prSet>
      <dgm:spPr/>
    </dgm:pt>
    <dgm:pt modelId="{5CEBE39E-9B60-449B-B445-8D04C5680425}" type="pres">
      <dgm:prSet presAssocID="{CB7E09BA-E321-414D-AF36-36E1E7320762}" presName="node" presStyleLbl="vennNode1" presStyleIdx="5" presStyleCnt="6" custRadScaleRad="87195" custRadScaleInc="6488">
        <dgm:presLayoutVars>
          <dgm:bulletEnabled val="1"/>
        </dgm:presLayoutVars>
      </dgm:prSet>
      <dgm:spPr/>
    </dgm:pt>
  </dgm:ptLst>
  <dgm:cxnLst>
    <dgm:cxn modelId="{8B328C08-DAB3-4A66-BDBE-360CA2CBC896}" srcId="{C033E358-D71E-49B8-9966-22C870D6BE55}" destId="{1342A50A-AFA7-4603-A9EF-8046263F50D8}" srcOrd="2" destOrd="0" parTransId="{B361A55D-EF96-4978-9E85-C9623F79A33C}" sibTransId="{29AD19F7-C0C5-495A-986E-DE5962B7B592}"/>
    <dgm:cxn modelId="{3E804D34-C72B-440F-9311-F6C5CDE42E73}" srcId="{C033E358-D71E-49B8-9966-22C870D6BE55}" destId="{13E2B714-B9D8-464B-9D66-5AB151644CCB}" srcOrd="0" destOrd="0" parTransId="{9C9FF741-C302-4118-A586-7AF419EFC772}" sibTransId="{E171C7AE-8B0C-483C-8EBA-4561EDEA51D7}"/>
    <dgm:cxn modelId="{AB861563-B117-4572-A46A-536DFFC76BB9}" type="presOf" srcId="{1342A50A-AFA7-4603-A9EF-8046263F50D8}" destId="{78094499-0036-463F-9766-7ED1AB6872F5}" srcOrd="0" destOrd="0" presId="urn:microsoft.com/office/officeart/2005/8/layout/radial3"/>
    <dgm:cxn modelId="{4921126B-1693-4CA3-86B4-8736251A4CB7}" srcId="{754E199C-EF47-435B-BDE9-39E7FC2BB74A}" destId="{C033E358-D71E-49B8-9966-22C870D6BE55}" srcOrd="0" destOrd="0" parTransId="{DD67BCD3-6D87-4578-A7AE-0094941DE710}" sibTransId="{E8448C15-A104-4ACA-B845-584FAE21D220}"/>
    <dgm:cxn modelId="{A6979788-6A7E-481E-860A-F4C05826A20B}" type="presOf" srcId="{3370F0A3-BB07-42B9-B2A9-6256F8963A73}" destId="{BB660FF3-3904-4F8E-9C14-80DF2B1BA1EE}" srcOrd="0" destOrd="0" presId="urn:microsoft.com/office/officeart/2005/8/layout/radial3"/>
    <dgm:cxn modelId="{7D61AC98-F85E-4016-9B43-F3E647C78476}" type="presOf" srcId="{754E199C-EF47-435B-BDE9-39E7FC2BB74A}" destId="{7327BB98-07BD-416D-85C1-415AD4284CD0}" srcOrd="0" destOrd="0" presId="urn:microsoft.com/office/officeart/2005/8/layout/radial3"/>
    <dgm:cxn modelId="{57BF6CA5-BCE3-406A-BB8E-218E7236DECD}" type="presOf" srcId="{C033E358-D71E-49B8-9966-22C870D6BE55}" destId="{920A5D9F-F102-4637-BA89-BF763C12F01A}" srcOrd="0" destOrd="0" presId="urn:microsoft.com/office/officeart/2005/8/layout/radial3"/>
    <dgm:cxn modelId="{169198A6-402C-453B-A3D2-860F112AECF0}" srcId="{C033E358-D71E-49B8-9966-22C870D6BE55}" destId="{5806065E-4873-4A74-86DC-FDE28DE2B4DD}" srcOrd="1" destOrd="0" parTransId="{E11A5671-020D-41A5-940A-97088B19BC00}" sibTransId="{903C5D47-6C17-48E4-B000-CB7EF6781160}"/>
    <dgm:cxn modelId="{EC5907B3-0651-473B-98B8-E58B7492F37C}" srcId="{C033E358-D71E-49B8-9966-22C870D6BE55}" destId="{3370F0A3-BB07-42B9-B2A9-6256F8963A73}" srcOrd="3" destOrd="0" parTransId="{B3257E80-AF60-4DAC-AEDF-FFF93444C87E}" sibTransId="{EB11C40A-609E-4152-A24F-CC5B11A139AD}"/>
    <dgm:cxn modelId="{A99B33B8-8FE5-4298-82C8-091963261B64}" type="presOf" srcId="{5806065E-4873-4A74-86DC-FDE28DE2B4DD}" destId="{3ED86B84-AE73-44DC-BEF7-00AAF87BCB32}" srcOrd="0" destOrd="0" presId="urn:microsoft.com/office/officeart/2005/8/layout/radial3"/>
    <dgm:cxn modelId="{D5E5E1C9-0204-4F99-A638-42699BD51C55}" type="presOf" srcId="{13E2B714-B9D8-464B-9D66-5AB151644CCB}" destId="{CB1A7D0E-E28A-4F2D-8AB3-8F4451BBED66}" srcOrd="0" destOrd="0" presId="urn:microsoft.com/office/officeart/2005/8/layout/radial3"/>
    <dgm:cxn modelId="{8C4DDFE4-6011-4E01-9B17-2CB45B8C6ADE}" type="presOf" srcId="{CB7E09BA-E321-414D-AF36-36E1E7320762}" destId="{5CEBE39E-9B60-449B-B445-8D04C5680425}" srcOrd="0" destOrd="0" presId="urn:microsoft.com/office/officeart/2005/8/layout/radial3"/>
    <dgm:cxn modelId="{769ECAE5-AFBC-4145-AD8B-F1B99A899571}" srcId="{C033E358-D71E-49B8-9966-22C870D6BE55}" destId="{CB7E09BA-E321-414D-AF36-36E1E7320762}" srcOrd="4" destOrd="0" parTransId="{F0797D1D-95CD-4A99-A004-92166B8F6C02}" sibTransId="{E24080BE-C7C1-4E3F-A9AF-F04C31E21DA1}"/>
    <dgm:cxn modelId="{0736A46A-1375-4301-A8AE-46F7AA66FE6B}" type="presParOf" srcId="{7327BB98-07BD-416D-85C1-415AD4284CD0}" destId="{AE1974BD-190B-4B4F-A656-3071AE1D9DFD}" srcOrd="0" destOrd="0" presId="urn:microsoft.com/office/officeart/2005/8/layout/radial3"/>
    <dgm:cxn modelId="{2D4FF3AB-6E25-4119-B10C-0C07BAB56E81}" type="presParOf" srcId="{AE1974BD-190B-4B4F-A656-3071AE1D9DFD}" destId="{920A5D9F-F102-4637-BA89-BF763C12F01A}" srcOrd="0" destOrd="0" presId="urn:microsoft.com/office/officeart/2005/8/layout/radial3"/>
    <dgm:cxn modelId="{FBBB0529-BC4E-40F3-A7B5-D793E4BA9454}" type="presParOf" srcId="{AE1974BD-190B-4B4F-A656-3071AE1D9DFD}" destId="{CB1A7D0E-E28A-4F2D-8AB3-8F4451BBED66}" srcOrd="1" destOrd="0" presId="urn:microsoft.com/office/officeart/2005/8/layout/radial3"/>
    <dgm:cxn modelId="{A11EFF8F-4560-4336-A0D4-BF7C246682CC}" type="presParOf" srcId="{AE1974BD-190B-4B4F-A656-3071AE1D9DFD}" destId="{3ED86B84-AE73-44DC-BEF7-00AAF87BCB32}" srcOrd="2" destOrd="0" presId="urn:microsoft.com/office/officeart/2005/8/layout/radial3"/>
    <dgm:cxn modelId="{EEB44908-14B6-41A0-84AA-529E8D43A8EC}" type="presParOf" srcId="{AE1974BD-190B-4B4F-A656-3071AE1D9DFD}" destId="{78094499-0036-463F-9766-7ED1AB6872F5}" srcOrd="3" destOrd="0" presId="urn:microsoft.com/office/officeart/2005/8/layout/radial3"/>
    <dgm:cxn modelId="{9B304C67-10D8-4071-893B-329F7B438FDE}" type="presParOf" srcId="{AE1974BD-190B-4B4F-A656-3071AE1D9DFD}" destId="{BB660FF3-3904-4F8E-9C14-80DF2B1BA1EE}" srcOrd="4" destOrd="0" presId="urn:microsoft.com/office/officeart/2005/8/layout/radial3"/>
    <dgm:cxn modelId="{ED393FAD-7ABA-408A-979E-E14301856DD9}" type="presParOf" srcId="{AE1974BD-190B-4B4F-A656-3071AE1D9DFD}" destId="{5CEBE39E-9B60-449B-B445-8D04C568042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DCCE26-C7EE-4DCC-97D8-7246F4094C6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0E9270-B210-4326-BBA2-B23E05782602}">
      <dgm:prSet phldrT="[Tekst]"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Izrađuju sadržaj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prijedloga elemenata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programskih dokumenata</a:t>
          </a:r>
        </a:p>
      </dgm:t>
    </dgm:pt>
    <dgm:pt modelId="{74E2BAC0-4DA3-4729-A83C-D2E35F5F0529}" type="parTrans" cxnId="{D46056A5-CC1B-413A-9340-10BC48A0C62B}">
      <dgm:prSet/>
      <dgm:spPr/>
      <dgm:t>
        <a:bodyPr/>
        <a:lstStyle/>
        <a:p>
          <a:endParaRPr lang="hr-HR"/>
        </a:p>
      </dgm:t>
    </dgm:pt>
    <dgm:pt modelId="{91CA54F3-79E0-4974-B77F-4A5E280A4E68}" type="sibTrans" cxnId="{D46056A5-CC1B-413A-9340-10BC48A0C62B}">
      <dgm:prSet/>
      <dgm:spPr/>
      <dgm:t>
        <a:bodyPr/>
        <a:lstStyle/>
        <a:p>
          <a:endParaRPr lang="hr-HR"/>
        </a:p>
      </dgm:t>
    </dgm:pt>
    <dgm:pt modelId="{F0823CC2-96CA-44A5-83F8-69621DAA831B}">
      <dgm:prSet phldrT="[Tekst]" custT="1"/>
      <dgm:spPr>
        <a:noFill/>
      </dgm:spPr>
      <dgm:t>
        <a:bodyPr/>
        <a:lstStyle/>
        <a:p>
          <a:pPr algn="ctr"/>
          <a:r>
            <a:rPr lang="hr-HR" sz="1700" dirty="0">
              <a:solidFill>
                <a:schemeClr val="accent5">
                  <a:lumMod val="75000"/>
                </a:schemeClr>
              </a:solidFill>
            </a:rPr>
            <a:t>Radne skupine:</a:t>
          </a:r>
        </a:p>
      </dgm:t>
    </dgm:pt>
    <dgm:pt modelId="{A52C6B73-ACE8-4140-B172-0F3EF7CDEB8F}" type="parTrans" cxnId="{AB7B34BE-C95E-4D9E-AB80-CA9DEC161CAB}">
      <dgm:prSet/>
      <dgm:spPr/>
      <dgm:t>
        <a:bodyPr/>
        <a:lstStyle/>
        <a:p>
          <a:endParaRPr lang="hr-HR"/>
        </a:p>
      </dgm:t>
    </dgm:pt>
    <dgm:pt modelId="{49DB4608-423B-4706-BBB0-8CA6E755432F}" type="sibTrans" cxnId="{AB7B34BE-C95E-4D9E-AB80-CA9DEC161CAB}">
      <dgm:prSet/>
      <dgm:spPr/>
      <dgm:t>
        <a:bodyPr/>
        <a:lstStyle/>
        <a:p>
          <a:endParaRPr lang="hr-HR"/>
        </a:p>
      </dgm:t>
    </dgm:pt>
    <dgm:pt modelId="{AB0C778B-BA72-42F2-A909-50814406A375}">
      <dgm:prSet phldrT="[Tekst]"/>
      <dgm:spPr/>
      <dgm:t>
        <a:bodyPr/>
        <a:lstStyle/>
        <a:p>
          <a:r>
            <a:rPr lang="hr-HR" dirty="0"/>
            <a:t>Predlaže programske dokumente</a:t>
          </a:r>
        </a:p>
      </dgm:t>
    </dgm:pt>
    <dgm:pt modelId="{6F61AEF0-946C-4957-9349-44377EFF74A1}" type="parTrans" cxnId="{1E044E24-AE88-4C2B-A155-15AEB377C251}">
      <dgm:prSet/>
      <dgm:spPr/>
      <dgm:t>
        <a:bodyPr/>
        <a:lstStyle/>
        <a:p>
          <a:endParaRPr lang="hr-HR"/>
        </a:p>
      </dgm:t>
    </dgm:pt>
    <dgm:pt modelId="{68923634-AFB8-4078-9025-8691246A312D}" type="sibTrans" cxnId="{1E044E24-AE88-4C2B-A155-15AEB377C251}">
      <dgm:prSet/>
      <dgm:spPr/>
      <dgm:t>
        <a:bodyPr/>
        <a:lstStyle/>
        <a:p>
          <a:endParaRPr lang="hr-HR"/>
        </a:p>
      </dgm:t>
    </dgm:pt>
    <dgm:pt modelId="{1002866C-B2C4-464F-AA82-1D3F9F85ABAE}">
      <dgm:prSet phldrT="[Tekst]" custT="1"/>
      <dgm:spPr>
        <a:noFill/>
      </dgm:spPr>
      <dgm:t>
        <a:bodyPr/>
        <a:lstStyle/>
        <a:p>
          <a:pPr algn="ctr"/>
          <a:r>
            <a:rPr lang="hr-HR" sz="1800" dirty="0">
              <a:solidFill>
                <a:schemeClr val="accent5">
                  <a:lumMod val="75000"/>
                </a:schemeClr>
              </a:solidFill>
            </a:rPr>
            <a:t>Pododbor za fondove u razdoblju 2021. - 2027.</a:t>
          </a:r>
        </a:p>
      </dgm:t>
    </dgm:pt>
    <dgm:pt modelId="{ADE237A6-1F75-4D7A-8BAB-1B9ABA0C28C8}" type="parTrans" cxnId="{B2F13937-D9BC-4C09-9070-4785CE209AB8}">
      <dgm:prSet/>
      <dgm:spPr/>
      <dgm:t>
        <a:bodyPr/>
        <a:lstStyle/>
        <a:p>
          <a:endParaRPr lang="hr-HR"/>
        </a:p>
      </dgm:t>
    </dgm:pt>
    <dgm:pt modelId="{C7EC9101-9D77-42DB-B045-EA3A5A51E5E6}" type="sibTrans" cxnId="{B2F13937-D9BC-4C09-9070-4785CE209AB8}">
      <dgm:prSet/>
      <dgm:spPr/>
      <dgm:t>
        <a:bodyPr/>
        <a:lstStyle/>
        <a:p>
          <a:endParaRPr lang="hr-HR"/>
        </a:p>
      </dgm:t>
    </dgm:pt>
    <dgm:pt modelId="{667B6234-E567-4214-BEF7-50A9FE17DAE1}">
      <dgm:prSet phldrT="[Tekst]"/>
      <dgm:spPr/>
      <dgm:t>
        <a:bodyPr/>
        <a:lstStyle/>
        <a:p>
          <a:r>
            <a:rPr lang="hr-HR" dirty="0"/>
            <a:t>Verifikacija i podnošenje prema EK</a:t>
          </a:r>
        </a:p>
      </dgm:t>
    </dgm:pt>
    <dgm:pt modelId="{33E45356-7D55-4C2D-8282-A544A9F5AD7C}" type="parTrans" cxnId="{5A75F293-FBD6-4B6B-B694-FA380D794A48}">
      <dgm:prSet/>
      <dgm:spPr/>
      <dgm:t>
        <a:bodyPr/>
        <a:lstStyle/>
        <a:p>
          <a:endParaRPr lang="hr-HR"/>
        </a:p>
      </dgm:t>
    </dgm:pt>
    <dgm:pt modelId="{6EE906FA-50AE-45C0-AF9E-C122BD25E41F}" type="sibTrans" cxnId="{5A75F293-FBD6-4B6B-B694-FA380D794A48}">
      <dgm:prSet/>
      <dgm:spPr/>
      <dgm:t>
        <a:bodyPr/>
        <a:lstStyle/>
        <a:p>
          <a:endParaRPr lang="hr-HR"/>
        </a:p>
      </dgm:t>
    </dgm:pt>
    <dgm:pt modelId="{3A85D74D-D7C0-43E0-BB94-1486AEFEF365}">
      <dgm:prSet phldrT="[Tekst]" custT="1"/>
      <dgm:spPr>
        <a:noFill/>
      </dgm:spPr>
      <dgm:t>
        <a:bodyPr/>
        <a:lstStyle/>
        <a:p>
          <a:pPr algn="ctr"/>
          <a:r>
            <a:rPr lang="hr-HR" sz="1800" dirty="0">
              <a:solidFill>
                <a:schemeClr val="accent5">
                  <a:lumMod val="75000"/>
                </a:schemeClr>
              </a:solidFill>
            </a:rPr>
            <a:t>Nacionalni koordinacijski odbor za europske strukturne i investicijske fondove</a:t>
          </a:r>
        </a:p>
      </dgm:t>
    </dgm:pt>
    <dgm:pt modelId="{73A87E36-8F8E-47F7-A4EB-86DFD89FB5B6}" type="parTrans" cxnId="{672BDBFE-D056-446F-B366-E744FCAF7A94}">
      <dgm:prSet/>
      <dgm:spPr/>
      <dgm:t>
        <a:bodyPr/>
        <a:lstStyle/>
        <a:p>
          <a:endParaRPr lang="hr-HR"/>
        </a:p>
      </dgm:t>
    </dgm:pt>
    <dgm:pt modelId="{C68DEF3B-26F8-4E76-BB21-162B44210D89}" type="sibTrans" cxnId="{672BDBFE-D056-446F-B366-E744FCAF7A94}">
      <dgm:prSet/>
      <dgm:spPr/>
      <dgm:t>
        <a:bodyPr/>
        <a:lstStyle/>
        <a:p>
          <a:endParaRPr lang="hr-HR"/>
        </a:p>
      </dgm:t>
    </dgm:pt>
    <dgm:pt modelId="{6E525DB4-C5FB-49C7-BE21-B92CCE6D03FC}">
      <dgm:prSet phldrT="[Tekst]" custT="1"/>
      <dgm:spPr>
        <a:noFill/>
      </dgm:spPr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100" dirty="0">
              <a:solidFill>
                <a:schemeClr val="accent5">
                  <a:lumMod val="75000"/>
                </a:schemeClr>
              </a:solidFill>
            </a:rPr>
            <a:t>Pametna Hrvatska</a:t>
          </a:r>
        </a:p>
      </dgm:t>
    </dgm:pt>
    <dgm:pt modelId="{46EC9C67-9B29-4C65-8C63-A757C2FA7560}" type="parTrans" cxnId="{5826F471-7811-47E2-954B-3B6E4D8EF1EB}">
      <dgm:prSet/>
      <dgm:spPr/>
      <dgm:t>
        <a:bodyPr/>
        <a:lstStyle/>
        <a:p>
          <a:endParaRPr lang="hr-HR"/>
        </a:p>
      </dgm:t>
    </dgm:pt>
    <dgm:pt modelId="{D1CF9F5C-9270-4AF6-A5E4-BF7D9D06B768}" type="sibTrans" cxnId="{5826F471-7811-47E2-954B-3B6E4D8EF1EB}">
      <dgm:prSet/>
      <dgm:spPr/>
      <dgm:t>
        <a:bodyPr/>
        <a:lstStyle/>
        <a:p>
          <a:endParaRPr lang="hr-HR"/>
        </a:p>
      </dgm:t>
    </dgm:pt>
    <dgm:pt modelId="{4E5C3E13-186A-4C14-A734-E9AB05724598}">
      <dgm:prSet phldrT="[Tekst]" custT="1"/>
      <dgm:spPr>
        <a:noFill/>
      </dgm:spPr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100" dirty="0">
              <a:solidFill>
                <a:schemeClr val="accent5">
                  <a:lumMod val="75000"/>
                </a:schemeClr>
              </a:solidFill>
            </a:rPr>
            <a:t>Zelena Hrvatska</a:t>
          </a:r>
        </a:p>
      </dgm:t>
    </dgm:pt>
    <dgm:pt modelId="{E31EF9A5-BAC6-41EB-A6D9-983EDC26274C}" type="parTrans" cxnId="{2FF64463-0CB7-4940-AF18-94055453AE0B}">
      <dgm:prSet/>
      <dgm:spPr/>
      <dgm:t>
        <a:bodyPr/>
        <a:lstStyle/>
        <a:p>
          <a:endParaRPr lang="hr-HR"/>
        </a:p>
      </dgm:t>
    </dgm:pt>
    <dgm:pt modelId="{2774FE24-38D7-482E-B441-CF058641C6C0}" type="sibTrans" cxnId="{2FF64463-0CB7-4940-AF18-94055453AE0B}">
      <dgm:prSet/>
      <dgm:spPr/>
      <dgm:t>
        <a:bodyPr/>
        <a:lstStyle/>
        <a:p>
          <a:endParaRPr lang="hr-HR"/>
        </a:p>
      </dgm:t>
    </dgm:pt>
    <dgm:pt modelId="{F12354DD-B1A0-4F90-9819-3E77D1CB9CF0}">
      <dgm:prSet phldrT="[Tekst]" custT="1"/>
      <dgm:spPr>
        <a:noFill/>
      </dgm:spPr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100" dirty="0">
              <a:solidFill>
                <a:schemeClr val="accent5">
                  <a:lumMod val="75000"/>
                </a:schemeClr>
              </a:solidFill>
            </a:rPr>
            <a:t>Povezana Hrvatska</a:t>
          </a:r>
        </a:p>
      </dgm:t>
    </dgm:pt>
    <dgm:pt modelId="{D791DF16-CA06-498D-B836-DF8DB9898BD2}" type="parTrans" cxnId="{3BCAB93A-F267-4F16-A002-D1A5F879DD5E}">
      <dgm:prSet/>
      <dgm:spPr/>
      <dgm:t>
        <a:bodyPr/>
        <a:lstStyle/>
        <a:p>
          <a:endParaRPr lang="hr-HR"/>
        </a:p>
      </dgm:t>
    </dgm:pt>
    <dgm:pt modelId="{6548B033-BA08-4F49-B6D8-F31C29CB5679}" type="sibTrans" cxnId="{3BCAB93A-F267-4F16-A002-D1A5F879DD5E}">
      <dgm:prSet/>
      <dgm:spPr/>
      <dgm:t>
        <a:bodyPr/>
        <a:lstStyle/>
        <a:p>
          <a:endParaRPr lang="hr-HR"/>
        </a:p>
      </dgm:t>
    </dgm:pt>
    <dgm:pt modelId="{D19C44FD-5ADE-4644-813B-6D0AB8A9EC17}">
      <dgm:prSet phldrT="[Tekst]" custT="1"/>
      <dgm:spPr>
        <a:noFill/>
      </dgm:spPr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100" dirty="0">
              <a:solidFill>
                <a:schemeClr val="accent5">
                  <a:lumMod val="75000"/>
                </a:schemeClr>
              </a:solidFill>
            </a:rPr>
            <a:t>Solidarna Hrvatska</a:t>
          </a:r>
        </a:p>
      </dgm:t>
    </dgm:pt>
    <dgm:pt modelId="{03C210C9-4A53-4C91-B369-CB17AAC4A90E}" type="parTrans" cxnId="{7C94051F-9005-42A6-90C7-E7C80EB0D532}">
      <dgm:prSet/>
      <dgm:spPr/>
      <dgm:t>
        <a:bodyPr/>
        <a:lstStyle/>
        <a:p>
          <a:endParaRPr lang="hr-HR"/>
        </a:p>
      </dgm:t>
    </dgm:pt>
    <dgm:pt modelId="{A4F4535E-4F19-43B7-AB3F-838AD53083F4}" type="sibTrans" cxnId="{7C94051F-9005-42A6-90C7-E7C80EB0D532}">
      <dgm:prSet/>
      <dgm:spPr/>
      <dgm:t>
        <a:bodyPr/>
        <a:lstStyle/>
        <a:p>
          <a:endParaRPr lang="hr-HR"/>
        </a:p>
      </dgm:t>
    </dgm:pt>
    <dgm:pt modelId="{5D1EF84B-5B6B-4258-B8AC-0A8E54FDCC03}">
      <dgm:prSet phldrT="[Tekst]" custT="1"/>
      <dgm:spPr>
        <a:noFill/>
      </dgm:spPr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100" dirty="0">
              <a:solidFill>
                <a:schemeClr val="accent5">
                  <a:lumMod val="75000"/>
                </a:schemeClr>
              </a:solidFill>
            </a:rPr>
            <a:t>Integrirani teritorijalni razvoj</a:t>
          </a:r>
        </a:p>
      </dgm:t>
    </dgm:pt>
    <dgm:pt modelId="{54A9FDA0-BACF-4D4A-B854-32F3EB8E49DE}" type="parTrans" cxnId="{36D60E4D-513A-4693-9094-A84CD52FCA60}">
      <dgm:prSet/>
      <dgm:spPr/>
      <dgm:t>
        <a:bodyPr/>
        <a:lstStyle/>
        <a:p>
          <a:endParaRPr lang="hr-HR"/>
        </a:p>
      </dgm:t>
    </dgm:pt>
    <dgm:pt modelId="{AC8E960F-8DE6-41F2-8AAE-761BA64BA7D1}" type="sibTrans" cxnId="{36D60E4D-513A-4693-9094-A84CD52FCA60}">
      <dgm:prSet/>
      <dgm:spPr/>
      <dgm:t>
        <a:bodyPr/>
        <a:lstStyle/>
        <a:p>
          <a:endParaRPr lang="hr-HR"/>
        </a:p>
      </dgm:t>
    </dgm:pt>
    <dgm:pt modelId="{569B1C60-E084-43F2-B4AA-78D0E4483A4A}" type="pres">
      <dgm:prSet presAssocID="{E2DCCE26-C7EE-4DCC-97D8-7246F4094C6B}" presName="Name0" presStyleCnt="0">
        <dgm:presLayoutVars>
          <dgm:dir/>
          <dgm:animLvl val="lvl"/>
          <dgm:resizeHandles val="exact"/>
        </dgm:presLayoutVars>
      </dgm:prSet>
      <dgm:spPr/>
    </dgm:pt>
    <dgm:pt modelId="{8BC87EDF-A2E3-41BC-A1FF-276A8A4E43F5}" type="pres">
      <dgm:prSet presAssocID="{E2DCCE26-C7EE-4DCC-97D8-7246F4094C6B}" presName="tSp" presStyleCnt="0"/>
      <dgm:spPr/>
    </dgm:pt>
    <dgm:pt modelId="{A676BA95-ACF5-47B1-BC36-A094E6683EAA}" type="pres">
      <dgm:prSet presAssocID="{E2DCCE26-C7EE-4DCC-97D8-7246F4094C6B}" presName="bSp" presStyleCnt="0"/>
      <dgm:spPr/>
    </dgm:pt>
    <dgm:pt modelId="{7DFD571B-4D19-408B-BCC1-ACBE0E0A2F48}" type="pres">
      <dgm:prSet presAssocID="{E2DCCE26-C7EE-4DCC-97D8-7246F4094C6B}" presName="process" presStyleCnt="0"/>
      <dgm:spPr/>
    </dgm:pt>
    <dgm:pt modelId="{F322B2F7-6208-4153-B42C-636491F0D2D5}" type="pres">
      <dgm:prSet presAssocID="{320E9270-B210-4326-BBA2-B23E05782602}" presName="composite1" presStyleCnt="0"/>
      <dgm:spPr/>
    </dgm:pt>
    <dgm:pt modelId="{0A678B2E-0D55-48DC-B857-714FB2151A96}" type="pres">
      <dgm:prSet presAssocID="{320E9270-B210-4326-BBA2-B23E05782602}" presName="dummyNode1" presStyleLbl="node1" presStyleIdx="0" presStyleCnt="3"/>
      <dgm:spPr/>
    </dgm:pt>
    <dgm:pt modelId="{2E275BDC-DD6B-497F-A716-8803FADBB5A4}" type="pres">
      <dgm:prSet presAssocID="{320E9270-B210-4326-BBA2-B23E05782602}" presName="childNode1" presStyleLbl="bgAcc1" presStyleIdx="0" presStyleCnt="3">
        <dgm:presLayoutVars>
          <dgm:bulletEnabled val="1"/>
        </dgm:presLayoutVars>
      </dgm:prSet>
      <dgm:spPr/>
    </dgm:pt>
    <dgm:pt modelId="{DFFC051F-BD89-4756-8D26-C3844E9FBDBD}" type="pres">
      <dgm:prSet presAssocID="{320E9270-B210-4326-BBA2-B23E05782602}" presName="childNode1tx" presStyleLbl="bgAcc1" presStyleIdx="0" presStyleCnt="3">
        <dgm:presLayoutVars>
          <dgm:bulletEnabled val="1"/>
        </dgm:presLayoutVars>
      </dgm:prSet>
      <dgm:spPr/>
    </dgm:pt>
    <dgm:pt modelId="{7FCF063D-4C4A-4D47-A465-D268A1E2965D}" type="pres">
      <dgm:prSet presAssocID="{320E9270-B210-4326-BBA2-B23E05782602}" presName="parentNode1" presStyleLbl="node1" presStyleIdx="0" presStyleCnt="3" custScaleX="126652" custScaleY="163065" custLinFactNeighborX="-706" custLinFactNeighborY="19727">
        <dgm:presLayoutVars>
          <dgm:chMax val="1"/>
          <dgm:bulletEnabled val="1"/>
        </dgm:presLayoutVars>
      </dgm:prSet>
      <dgm:spPr/>
    </dgm:pt>
    <dgm:pt modelId="{1DDD5AEF-463E-4086-916A-7899DB282A16}" type="pres">
      <dgm:prSet presAssocID="{320E9270-B210-4326-BBA2-B23E05782602}" presName="connSite1" presStyleCnt="0"/>
      <dgm:spPr/>
    </dgm:pt>
    <dgm:pt modelId="{9303C2C9-2E13-412A-9AE1-213A7027754E}" type="pres">
      <dgm:prSet presAssocID="{91CA54F3-79E0-4974-B77F-4A5E280A4E68}" presName="Name9" presStyleLbl="sibTrans2D1" presStyleIdx="0" presStyleCnt="2" custAng="21191431" custLinFactNeighborX="5399" custLinFactNeighborY="348"/>
      <dgm:spPr/>
    </dgm:pt>
    <dgm:pt modelId="{F3F13A57-1BCD-426B-9C00-D6D248D5F078}" type="pres">
      <dgm:prSet presAssocID="{AB0C778B-BA72-42F2-A909-50814406A375}" presName="composite2" presStyleCnt="0"/>
      <dgm:spPr/>
    </dgm:pt>
    <dgm:pt modelId="{7CC40A05-971E-4089-B403-20800D67598C}" type="pres">
      <dgm:prSet presAssocID="{AB0C778B-BA72-42F2-A909-50814406A375}" presName="dummyNode2" presStyleLbl="node1" presStyleIdx="0" presStyleCnt="3"/>
      <dgm:spPr/>
    </dgm:pt>
    <dgm:pt modelId="{76C0F529-06D1-4BFF-95C1-712906668444}" type="pres">
      <dgm:prSet presAssocID="{AB0C778B-BA72-42F2-A909-50814406A375}" presName="childNode2" presStyleLbl="bgAcc1" presStyleIdx="1" presStyleCnt="3">
        <dgm:presLayoutVars>
          <dgm:bulletEnabled val="1"/>
        </dgm:presLayoutVars>
      </dgm:prSet>
      <dgm:spPr/>
    </dgm:pt>
    <dgm:pt modelId="{83F04E6C-F95E-4F9E-929B-71331BC44D40}" type="pres">
      <dgm:prSet presAssocID="{AB0C778B-BA72-42F2-A909-50814406A375}" presName="childNode2tx" presStyleLbl="bgAcc1" presStyleIdx="1" presStyleCnt="3">
        <dgm:presLayoutVars>
          <dgm:bulletEnabled val="1"/>
        </dgm:presLayoutVars>
      </dgm:prSet>
      <dgm:spPr/>
    </dgm:pt>
    <dgm:pt modelId="{4A820EC4-512A-4013-ABDE-528ABEC70059}" type="pres">
      <dgm:prSet presAssocID="{AB0C778B-BA72-42F2-A909-50814406A375}" presName="parentNode2" presStyleLbl="node1" presStyleIdx="1" presStyleCnt="3" custScaleX="103156" custScaleY="115785" custLinFactNeighborX="-1199" custLinFactNeighborY="-15602">
        <dgm:presLayoutVars>
          <dgm:chMax val="0"/>
          <dgm:bulletEnabled val="1"/>
        </dgm:presLayoutVars>
      </dgm:prSet>
      <dgm:spPr/>
    </dgm:pt>
    <dgm:pt modelId="{9DFBFC60-4C02-4DDB-A22B-6824D1E37DD5}" type="pres">
      <dgm:prSet presAssocID="{AB0C778B-BA72-42F2-A909-50814406A375}" presName="connSite2" presStyleCnt="0"/>
      <dgm:spPr/>
    </dgm:pt>
    <dgm:pt modelId="{B53B27E2-162D-4604-AAAE-084FA0C5B587}" type="pres">
      <dgm:prSet presAssocID="{68923634-AFB8-4078-9025-8691246A312D}" presName="Name18" presStyleLbl="sibTrans2D1" presStyleIdx="1" presStyleCnt="2" custAng="187533" custLinFactNeighborX="7868" custLinFactNeighborY="-1550"/>
      <dgm:spPr/>
    </dgm:pt>
    <dgm:pt modelId="{A5B1BCFE-3133-4BCD-9567-4FE088CDC4C8}" type="pres">
      <dgm:prSet presAssocID="{667B6234-E567-4214-BEF7-50A9FE17DAE1}" presName="composite1" presStyleCnt="0"/>
      <dgm:spPr/>
    </dgm:pt>
    <dgm:pt modelId="{0FB0E2A4-2915-4663-A57D-F3B1A1201528}" type="pres">
      <dgm:prSet presAssocID="{667B6234-E567-4214-BEF7-50A9FE17DAE1}" presName="dummyNode1" presStyleLbl="node1" presStyleIdx="1" presStyleCnt="3"/>
      <dgm:spPr/>
    </dgm:pt>
    <dgm:pt modelId="{501BD35D-0686-45A0-8AB0-871203032069}" type="pres">
      <dgm:prSet presAssocID="{667B6234-E567-4214-BEF7-50A9FE17DAE1}" presName="childNode1" presStyleLbl="bgAcc1" presStyleIdx="2" presStyleCnt="3" custScaleX="109711" custScaleY="97297" custLinFactNeighborX="934" custLinFactNeighborY="-6373">
        <dgm:presLayoutVars>
          <dgm:bulletEnabled val="1"/>
        </dgm:presLayoutVars>
      </dgm:prSet>
      <dgm:spPr/>
    </dgm:pt>
    <dgm:pt modelId="{07CB43C3-9801-4114-B124-D96F19FD01F0}" type="pres">
      <dgm:prSet presAssocID="{667B6234-E567-4214-BEF7-50A9FE17DAE1}" presName="childNode1tx" presStyleLbl="bgAcc1" presStyleIdx="2" presStyleCnt="3">
        <dgm:presLayoutVars>
          <dgm:bulletEnabled val="1"/>
        </dgm:presLayoutVars>
      </dgm:prSet>
      <dgm:spPr/>
    </dgm:pt>
    <dgm:pt modelId="{1A9298B6-F84E-4E7A-B397-452D18D1E043}" type="pres">
      <dgm:prSet presAssocID="{667B6234-E567-4214-BEF7-50A9FE17DAE1}" presName="parentNode1" presStyleLbl="node1" presStyleIdx="2" presStyleCnt="3" custScaleX="107594" custScaleY="138584" custLinFactNeighborX="-437" custLinFactNeighborY="18382">
        <dgm:presLayoutVars>
          <dgm:chMax val="1"/>
          <dgm:bulletEnabled val="1"/>
        </dgm:presLayoutVars>
      </dgm:prSet>
      <dgm:spPr/>
    </dgm:pt>
    <dgm:pt modelId="{0D060692-ADE5-4A56-B2CE-ABEE5ECA2438}" type="pres">
      <dgm:prSet presAssocID="{667B6234-E567-4214-BEF7-50A9FE17DAE1}" presName="connSite1" presStyleCnt="0"/>
      <dgm:spPr/>
    </dgm:pt>
  </dgm:ptLst>
  <dgm:cxnLst>
    <dgm:cxn modelId="{C5BC8F04-D80C-4118-BE2F-A4425114C71D}" type="presOf" srcId="{4E5C3E13-186A-4C14-A734-E9AB05724598}" destId="{2E275BDC-DD6B-497F-A716-8803FADBB5A4}" srcOrd="0" destOrd="2" presId="urn:microsoft.com/office/officeart/2005/8/layout/hProcess4"/>
    <dgm:cxn modelId="{D2ABE60D-27AE-432E-B5D3-B74444E2FAED}" type="presOf" srcId="{D19C44FD-5ADE-4644-813B-6D0AB8A9EC17}" destId="{2E275BDC-DD6B-497F-A716-8803FADBB5A4}" srcOrd="0" destOrd="4" presId="urn:microsoft.com/office/officeart/2005/8/layout/hProcess4"/>
    <dgm:cxn modelId="{7C94051F-9005-42A6-90C7-E7C80EB0D532}" srcId="{320E9270-B210-4326-BBA2-B23E05782602}" destId="{D19C44FD-5ADE-4644-813B-6D0AB8A9EC17}" srcOrd="4" destOrd="0" parTransId="{03C210C9-4A53-4C91-B369-CB17AAC4A90E}" sibTransId="{A4F4535E-4F19-43B7-AB3F-838AD53083F4}"/>
    <dgm:cxn modelId="{1E044E24-AE88-4C2B-A155-15AEB377C251}" srcId="{E2DCCE26-C7EE-4DCC-97D8-7246F4094C6B}" destId="{AB0C778B-BA72-42F2-A909-50814406A375}" srcOrd="1" destOrd="0" parTransId="{6F61AEF0-946C-4957-9349-44377EFF74A1}" sibTransId="{68923634-AFB8-4078-9025-8691246A312D}"/>
    <dgm:cxn modelId="{9AFE2C25-DA32-4F90-B8C9-075D725353EB}" type="presOf" srcId="{1002866C-B2C4-464F-AA82-1D3F9F85ABAE}" destId="{83F04E6C-F95E-4F9E-929B-71331BC44D40}" srcOrd="1" destOrd="0" presId="urn:microsoft.com/office/officeart/2005/8/layout/hProcess4"/>
    <dgm:cxn modelId="{B2F13937-D9BC-4C09-9070-4785CE209AB8}" srcId="{AB0C778B-BA72-42F2-A909-50814406A375}" destId="{1002866C-B2C4-464F-AA82-1D3F9F85ABAE}" srcOrd="0" destOrd="0" parTransId="{ADE237A6-1F75-4D7A-8BAB-1B9ABA0C28C8}" sibTransId="{C7EC9101-9D77-42DB-B045-EA3A5A51E5E6}"/>
    <dgm:cxn modelId="{3BCAB93A-F267-4F16-A002-D1A5F879DD5E}" srcId="{320E9270-B210-4326-BBA2-B23E05782602}" destId="{F12354DD-B1A0-4F90-9819-3E77D1CB9CF0}" srcOrd="3" destOrd="0" parTransId="{D791DF16-CA06-498D-B836-DF8DB9898BD2}" sibTransId="{6548B033-BA08-4F49-B6D8-F31C29CB5679}"/>
    <dgm:cxn modelId="{FB48123B-EF0B-4B77-9F01-788B93060288}" type="presOf" srcId="{1002866C-B2C4-464F-AA82-1D3F9F85ABAE}" destId="{76C0F529-06D1-4BFF-95C1-712906668444}" srcOrd="0" destOrd="0" presId="urn:microsoft.com/office/officeart/2005/8/layout/hProcess4"/>
    <dgm:cxn modelId="{C87AD03F-8219-42A2-8F70-64A34DD13916}" type="presOf" srcId="{3A85D74D-D7C0-43E0-BB94-1486AEFEF365}" destId="{07CB43C3-9801-4114-B124-D96F19FD01F0}" srcOrd="1" destOrd="0" presId="urn:microsoft.com/office/officeart/2005/8/layout/hProcess4"/>
    <dgm:cxn modelId="{02492D5B-7706-4372-BCC4-2424A8DB036A}" type="presOf" srcId="{F0823CC2-96CA-44A5-83F8-69621DAA831B}" destId="{DFFC051F-BD89-4756-8D26-C3844E9FBDBD}" srcOrd="1" destOrd="0" presId="urn:microsoft.com/office/officeart/2005/8/layout/hProcess4"/>
    <dgm:cxn modelId="{3AF9C05D-91F9-4BAF-9249-C9D4DBCA82DD}" type="presOf" srcId="{667B6234-E567-4214-BEF7-50A9FE17DAE1}" destId="{1A9298B6-F84E-4E7A-B397-452D18D1E043}" srcOrd="0" destOrd="0" presId="urn:microsoft.com/office/officeart/2005/8/layout/hProcess4"/>
    <dgm:cxn modelId="{2FF64463-0CB7-4940-AF18-94055453AE0B}" srcId="{320E9270-B210-4326-BBA2-B23E05782602}" destId="{4E5C3E13-186A-4C14-A734-E9AB05724598}" srcOrd="2" destOrd="0" parTransId="{E31EF9A5-BAC6-41EB-A6D9-983EDC26274C}" sibTransId="{2774FE24-38D7-482E-B441-CF058641C6C0}"/>
    <dgm:cxn modelId="{22E97649-FBEA-47A4-84E2-23E043BC341F}" type="presOf" srcId="{F12354DD-B1A0-4F90-9819-3E77D1CB9CF0}" destId="{2E275BDC-DD6B-497F-A716-8803FADBB5A4}" srcOrd="0" destOrd="3" presId="urn:microsoft.com/office/officeart/2005/8/layout/hProcess4"/>
    <dgm:cxn modelId="{36D60E4D-513A-4693-9094-A84CD52FCA60}" srcId="{320E9270-B210-4326-BBA2-B23E05782602}" destId="{5D1EF84B-5B6B-4258-B8AC-0A8E54FDCC03}" srcOrd="5" destOrd="0" parTransId="{54A9FDA0-BACF-4D4A-B854-32F3EB8E49DE}" sibTransId="{AC8E960F-8DE6-41F2-8AAE-761BA64BA7D1}"/>
    <dgm:cxn modelId="{5826F471-7811-47E2-954B-3B6E4D8EF1EB}" srcId="{320E9270-B210-4326-BBA2-B23E05782602}" destId="{6E525DB4-C5FB-49C7-BE21-B92CCE6D03FC}" srcOrd="1" destOrd="0" parTransId="{46EC9C67-9B29-4C65-8C63-A757C2FA7560}" sibTransId="{D1CF9F5C-9270-4AF6-A5E4-BF7D9D06B768}"/>
    <dgm:cxn modelId="{6A2C3578-3BE9-404F-831A-940ED4B3BB85}" type="presOf" srcId="{D19C44FD-5ADE-4644-813B-6D0AB8A9EC17}" destId="{DFFC051F-BD89-4756-8D26-C3844E9FBDBD}" srcOrd="1" destOrd="4" presId="urn:microsoft.com/office/officeart/2005/8/layout/hProcess4"/>
    <dgm:cxn modelId="{88E90188-C5D3-4845-8FCD-FCA58D219956}" type="presOf" srcId="{68923634-AFB8-4078-9025-8691246A312D}" destId="{B53B27E2-162D-4604-AAAE-084FA0C5B587}" srcOrd="0" destOrd="0" presId="urn:microsoft.com/office/officeart/2005/8/layout/hProcess4"/>
    <dgm:cxn modelId="{5A75F293-FBD6-4B6B-B694-FA380D794A48}" srcId="{E2DCCE26-C7EE-4DCC-97D8-7246F4094C6B}" destId="{667B6234-E567-4214-BEF7-50A9FE17DAE1}" srcOrd="2" destOrd="0" parTransId="{33E45356-7D55-4C2D-8282-A544A9F5AD7C}" sibTransId="{6EE906FA-50AE-45C0-AF9E-C122BD25E41F}"/>
    <dgm:cxn modelId="{9E246997-B268-425A-8E4C-8933808120A0}" type="presOf" srcId="{6E525DB4-C5FB-49C7-BE21-B92CCE6D03FC}" destId="{DFFC051F-BD89-4756-8D26-C3844E9FBDBD}" srcOrd="1" destOrd="1" presId="urn:microsoft.com/office/officeart/2005/8/layout/hProcess4"/>
    <dgm:cxn modelId="{81A5A39B-9D00-4D2D-A403-C89E5A02E062}" type="presOf" srcId="{4E5C3E13-186A-4C14-A734-E9AB05724598}" destId="{DFFC051F-BD89-4756-8D26-C3844E9FBDBD}" srcOrd="1" destOrd="2" presId="urn:microsoft.com/office/officeart/2005/8/layout/hProcess4"/>
    <dgm:cxn modelId="{D46056A5-CC1B-413A-9340-10BC48A0C62B}" srcId="{E2DCCE26-C7EE-4DCC-97D8-7246F4094C6B}" destId="{320E9270-B210-4326-BBA2-B23E05782602}" srcOrd="0" destOrd="0" parTransId="{74E2BAC0-4DA3-4729-A83C-D2E35F5F0529}" sibTransId="{91CA54F3-79E0-4974-B77F-4A5E280A4E68}"/>
    <dgm:cxn modelId="{2AC74DA8-362B-483C-ABF5-2ED3DE33D73C}" type="presOf" srcId="{320E9270-B210-4326-BBA2-B23E05782602}" destId="{7FCF063D-4C4A-4D47-A465-D268A1E2965D}" srcOrd="0" destOrd="0" presId="urn:microsoft.com/office/officeart/2005/8/layout/hProcess4"/>
    <dgm:cxn modelId="{9A763BAD-7827-4B9F-B97C-11381E6560E4}" type="presOf" srcId="{5D1EF84B-5B6B-4258-B8AC-0A8E54FDCC03}" destId="{DFFC051F-BD89-4756-8D26-C3844E9FBDBD}" srcOrd="1" destOrd="5" presId="urn:microsoft.com/office/officeart/2005/8/layout/hProcess4"/>
    <dgm:cxn modelId="{1E8DB6B0-A0DD-477E-82C2-E3564CB65A4C}" type="presOf" srcId="{E2DCCE26-C7EE-4DCC-97D8-7246F4094C6B}" destId="{569B1C60-E084-43F2-B4AA-78D0E4483A4A}" srcOrd="0" destOrd="0" presId="urn:microsoft.com/office/officeart/2005/8/layout/hProcess4"/>
    <dgm:cxn modelId="{D138BCB1-634C-4D11-B89B-4B2422E1821E}" type="presOf" srcId="{F0823CC2-96CA-44A5-83F8-69621DAA831B}" destId="{2E275BDC-DD6B-497F-A716-8803FADBB5A4}" srcOrd="0" destOrd="0" presId="urn:microsoft.com/office/officeart/2005/8/layout/hProcess4"/>
    <dgm:cxn modelId="{AB7B34BE-C95E-4D9E-AB80-CA9DEC161CAB}" srcId="{320E9270-B210-4326-BBA2-B23E05782602}" destId="{F0823CC2-96CA-44A5-83F8-69621DAA831B}" srcOrd="0" destOrd="0" parTransId="{A52C6B73-ACE8-4140-B172-0F3EF7CDEB8F}" sibTransId="{49DB4608-423B-4706-BBB0-8CA6E755432F}"/>
    <dgm:cxn modelId="{C9C182C7-E3F1-4A97-90A4-7CCAF9044B75}" type="presOf" srcId="{5D1EF84B-5B6B-4258-B8AC-0A8E54FDCC03}" destId="{2E275BDC-DD6B-497F-A716-8803FADBB5A4}" srcOrd="0" destOrd="5" presId="urn:microsoft.com/office/officeart/2005/8/layout/hProcess4"/>
    <dgm:cxn modelId="{3D1E42CE-4B7C-4201-97F2-DEDB87EF4465}" type="presOf" srcId="{3A85D74D-D7C0-43E0-BB94-1486AEFEF365}" destId="{501BD35D-0686-45A0-8AB0-871203032069}" srcOrd="0" destOrd="0" presId="urn:microsoft.com/office/officeart/2005/8/layout/hProcess4"/>
    <dgm:cxn modelId="{0C89B7DB-ACE2-4DD9-B5A2-341D383F4A51}" type="presOf" srcId="{F12354DD-B1A0-4F90-9819-3E77D1CB9CF0}" destId="{DFFC051F-BD89-4756-8D26-C3844E9FBDBD}" srcOrd="1" destOrd="3" presId="urn:microsoft.com/office/officeart/2005/8/layout/hProcess4"/>
    <dgm:cxn modelId="{F56C34E6-1016-4A63-83F7-A24634661611}" type="presOf" srcId="{AB0C778B-BA72-42F2-A909-50814406A375}" destId="{4A820EC4-512A-4013-ABDE-528ABEC70059}" srcOrd="0" destOrd="0" presId="urn:microsoft.com/office/officeart/2005/8/layout/hProcess4"/>
    <dgm:cxn modelId="{0E4E73E9-0562-4B8E-8C1A-C55F066A0C88}" type="presOf" srcId="{91CA54F3-79E0-4974-B77F-4A5E280A4E68}" destId="{9303C2C9-2E13-412A-9AE1-213A7027754E}" srcOrd="0" destOrd="0" presId="urn:microsoft.com/office/officeart/2005/8/layout/hProcess4"/>
    <dgm:cxn modelId="{6AEBCDEE-6420-4C61-B8C6-B2184F3C819A}" type="presOf" srcId="{6E525DB4-C5FB-49C7-BE21-B92CCE6D03FC}" destId="{2E275BDC-DD6B-497F-A716-8803FADBB5A4}" srcOrd="0" destOrd="1" presId="urn:microsoft.com/office/officeart/2005/8/layout/hProcess4"/>
    <dgm:cxn modelId="{672BDBFE-D056-446F-B366-E744FCAF7A94}" srcId="{667B6234-E567-4214-BEF7-50A9FE17DAE1}" destId="{3A85D74D-D7C0-43E0-BB94-1486AEFEF365}" srcOrd="0" destOrd="0" parTransId="{73A87E36-8F8E-47F7-A4EB-86DFD89FB5B6}" sibTransId="{C68DEF3B-26F8-4E76-BB21-162B44210D89}"/>
    <dgm:cxn modelId="{536EFB29-ACEC-42C2-8560-334ACE900F11}" type="presParOf" srcId="{569B1C60-E084-43F2-B4AA-78D0E4483A4A}" destId="{8BC87EDF-A2E3-41BC-A1FF-276A8A4E43F5}" srcOrd="0" destOrd="0" presId="urn:microsoft.com/office/officeart/2005/8/layout/hProcess4"/>
    <dgm:cxn modelId="{9395D7C8-7B86-4546-8A0D-B46A4EA786E4}" type="presParOf" srcId="{569B1C60-E084-43F2-B4AA-78D0E4483A4A}" destId="{A676BA95-ACF5-47B1-BC36-A094E6683EAA}" srcOrd="1" destOrd="0" presId="urn:microsoft.com/office/officeart/2005/8/layout/hProcess4"/>
    <dgm:cxn modelId="{836BD9E6-0123-4828-B9A3-CE8AD01E6DCC}" type="presParOf" srcId="{569B1C60-E084-43F2-B4AA-78D0E4483A4A}" destId="{7DFD571B-4D19-408B-BCC1-ACBE0E0A2F48}" srcOrd="2" destOrd="0" presId="urn:microsoft.com/office/officeart/2005/8/layout/hProcess4"/>
    <dgm:cxn modelId="{4576C174-7B7A-4BA7-B1CB-6A928F70D981}" type="presParOf" srcId="{7DFD571B-4D19-408B-BCC1-ACBE0E0A2F48}" destId="{F322B2F7-6208-4153-B42C-636491F0D2D5}" srcOrd="0" destOrd="0" presId="urn:microsoft.com/office/officeart/2005/8/layout/hProcess4"/>
    <dgm:cxn modelId="{7E09DB20-B44B-48C5-9284-3FF3F084A8ED}" type="presParOf" srcId="{F322B2F7-6208-4153-B42C-636491F0D2D5}" destId="{0A678B2E-0D55-48DC-B857-714FB2151A96}" srcOrd="0" destOrd="0" presId="urn:microsoft.com/office/officeart/2005/8/layout/hProcess4"/>
    <dgm:cxn modelId="{F98143F2-C05A-408F-8985-E743D643E98E}" type="presParOf" srcId="{F322B2F7-6208-4153-B42C-636491F0D2D5}" destId="{2E275BDC-DD6B-497F-A716-8803FADBB5A4}" srcOrd="1" destOrd="0" presId="urn:microsoft.com/office/officeart/2005/8/layout/hProcess4"/>
    <dgm:cxn modelId="{DA14A2A1-4FAA-4A99-82F3-E4E2A1371133}" type="presParOf" srcId="{F322B2F7-6208-4153-B42C-636491F0D2D5}" destId="{DFFC051F-BD89-4756-8D26-C3844E9FBDBD}" srcOrd="2" destOrd="0" presId="urn:microsoft.com/office/officeart/2005/8/layout/hProcess4"/>
    <dgm:cxn modelId="{BAC78F67-EE82-4780-B1C4-2E56F9F27D4F}" type="presParOf" srcId="{F322B2F7-6208-4153-B42C-636491F0D2D5}" destId="{7FCF063D-4C4A-4D47-A465-D268A1E2965D}" srcOrd="3" destOrd="0" presId="urn:microsoft.com/office/officeart/2005/8/layout/hProcess4"/>
    <dgm:cxn modelId="{0768CFD0-D1D1-44AE-B708-A3C4849E7EF4}" type="presParOf" srcId="{F322B2F7-6208-4153-B42C-636491F0D2D5}" destId="{1DDD5AEF-463E-4086-916A-7899DB282A16}" srcOrd="4" destOrd="0" presId="urn:microsoft.com/office/officeart/2005/8/layout/hProcess4"/>
    <dgm:cxn modelId="{E73DC0EE-7D3A-4FF5-88A8-E586E25F3FB4}" type="presParOf" srcId="{7DFD571B-4D19-408B-BCC1-ACBE0E0A2F48}" destId="{9303C2C9-2E13-412A-9AE1-213A7027754E}" srcOrd="1" destOrd="0" presId="urn:microsoft.com/office/officeart/2005/8/layout/hProcess4"/>
    <dgm:cxn modelId="{4B0A3D0E-7C4C-4666-9DDA-104F4B81DB5F}" type="presParOf" srcId="{7DFD571B-4D19-408B-BCC1-ACBE0E0A2F48}" destId="{F3F13A57-1BCD-426B-9C00-D6D248D5F078}" srcOrd="2" destOrd="0" presId="urn:microsoft.com/office/officeart/2005/8/layout/hProcess4"/>
    <dgm:cxn modelId="{6844336A-9A85-4660-B49D-C85C780F3AC8}" type="presParOf" srcId="{F3F13A57-1BCD-426B-9C00-D6D248D5F078}" destId="{7CC40A05-971E-4089-B403-20800D67598C}" srcOrd="0" destOrd="0" presId="urn:microsoft.com/office/officeart/2005/8/layout/hProcess4"/>
    <dgm:cxn modelId="{2619C515-312C-4C33-8231-97EB0B989C67}" type="presParOf" srcId="{F3F13A57-1BCD-426B-9C00-D6D248D5F078}" destId="{76C0F529-06D1-4BFF-95C1-712906668444}" srcOrd="1" destOrd="0" presId="urn:microsoft.com/office/officeart/2005/8/layout/hProcess4"/>
    <dgm:cxn modelId="{E3B591FB-E3DF-4364-BA29-B79F873C8249}" type="presParOf" srcId="{F3F13A57-1BCD-426B-9C00-D6D248D5F078}" destId="{83F04E6C-F95E-4F9E-929B-71331BC44D40}" srcOrd="2" destOrd="0" presId="urn:microsoft.com/office/officeart/2005/8/layout/hProcess4"/>
    <dgm:cxn modelId="{5F7C55E9-4C26-4E6A-925A-415B4E3F853F}" type="presParOf" srcId="{F3F13A57-1BCD-426B-9C00-D6D248D5F078}" destId="{4A820EC4-512A-4013-ABDE-528ABEC70059}" srcOrd="3" destOrd="0" presId="urn:microsoft.com/office/officeart/2005/8/layout/hProcess4"/>
    <dgm:cxn modelId="{E8AE2214-2EA5-4EB4-9CCF-CE431045ABF3}" type="presParOf" srcId="{F3F13A57-1BCD-426B-9C00-D6D248D5F078}" destId="{9DFBFC60-4C02-4DDB-A22B-6824D1E37DD5}" srcOrd="4" destOrd="0" presId="urn:microsoft.com/office/officeart/2005/8/layout/hProcess4"/>
    <dgm:cxn modelId="{2E511647-C8EF-4E22-B75B-AD7E4B10841E}" type="presParOf" srcId="{7DFD571B-4D19-408B-BCC1-ACBE0E0A2F48}" destId="{B53B27E2-162D-4604-AAAE-084FA0C5B587}" srcOrd="3" destOrd="0" presId="urn:microsoft.com/office/officeart/2005/8/layout/hProcess4"/>
    <dgm:cxn modelId="{AA5CA1FD-FC79-4A49-BF54-7D988394E7BF}" type="presParOf" srcId="{7DFD571B-4D19-408B-BCC1-ACBE0E0A2F48}" destId="{A5B1BCFE-3133-4BCD-9567-4FE088CDC4C8}" srcOrd="4" destOrd="0" presId="urn:microsoft.com/office/officeart/2005/8/layout/hProcess4"/>
    <dgm:cxn modelId="{3059876B-8891-4730-B1E8-9DC979E46D34}" type="presParOf" srcId="{A5B1BCFE-3133-4BCD-9567-4FE088CDC4C8}" destId="{0FB0E2A4-2915-4663-A57D-F3B1A1201528}" srcOrd="0" destOrd="0" presId="urn:microsoft.com/office/officeart/2005/8/layout/hProcess4"/>
    <dgm:cxn modelId="{6ADA246F-3236-493A-99D0-7F2B2AB37A89}" type="presParOf" srcId="{A5B1BCFE-3133-4BCD-9567-4FE088CDC4C8}" destId="{501BD35D-0686-45A0-8AB0-871203032069}" srcOrd="1" destOrd="0" presId="urn:microsoft.com/office/officeart/2005/8/layout/hProcess4"/>
    <dgm:cxn modelId="{F1039A53-2BAC-4617-BB8B-558C627AA7EC}" type="presParOf" srcId="{A5B1BCFE-3133-4BCD-9567-4FE088CDC4C8}" destId="{07CB43C3-9801-4114-B124-D96F19FD01F0}" srcOrd="2" destOrd="0" presId="urn:microsoft.com/office/officeart/2005/8/layout/hProcess4"/>
    <dgm:cxn modelId="{F8EE2FFB-1E4B-4472-AB48-AACDD095BC92}" type="presParOf" srcId="{A5B1BCFE-3133-4BCD-9567-4FE088CDC4C8}" destId="{1A9298B6-F84E-4E7A-B397-452D18D1E043}" srcOrd="3" destOrd="0" presId="urn:microsoft.com/office/officeart/2005/8/layout/hProcess4"/>
    <dgm:cxn modelId="{B2DF6BE7-3436-43F0-91B1-BA80CF8A2406}" type="presParOf" srcId="{A5B1BCFE-3133-4BCD-9567-4FE088CDC4C8}" destId="{0D060692-ADE5-4A56-B2CE-ABEE5ECA243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8A57B-891F-4BF4-BAB6-66C90A9930FD}">
      <dsp:nvSpPr>
        <dsp:cNvPr id="0" name=""/>
        <dsp:cNvSpPr/>
      </dsp:nvSpPr>
      <dsp:spPr>
        <a:xfrm>
          <a:off x="2446382" y="2436"/>
          <a:ext cx="1371931" cy="891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1. PAMETNIJA</a:t>
          </a:r>
        </a:p>
      </dsp:txBody>
      <dsp:txXfrm>
        <a:off x="2489914" y="45968"/>
        <a:ext cx="1284867" cy="804691"/>
      </dsp:txXfrm>
    </dsp:sp>
    <dsp:sp modelId="{C12A74FD-C19B-404E-B2BD-4D8939E0AFBC}">
      <dsp:nvSpPr>
        <dsp:cNvPr id="0" name=""/>
        <dsp:cNvSpPr/>
      </dsp:nvSpPr>
      <dsp:spPr>
        <a:xfrm>
          <a:off x="1351807" y="448314"/>
          <a:ext cx="3561081" cy="3561081"/>
        </a:xfrm>
        <a:custGeom>
          <a:avLst/>
          <a:gdLst/>
          <a:ahLst/>
          <a:cxnLst/>
          <a:rect l="0" t="0" r="0" b="0"/>
          <a:pathLst>
            <a:path>
              <a:moveTo>
                <a:pt x="2475917" y="141401"/>
              </a:moveTo>
              <a:arcTo wR="1780540" hR="1780540" stAng="17579295" swAng="19599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29F95-1EF9-470B-840B-829345BB37C2}">
      <dsp:nvSpPr>
        <dsp:cNvPr id="0" name=""/>
        <dsp:cNvSpPr/>
      </dsp:nvSpPr>
      <dsp:spPr>
        <a:xfrm>
          <a:off x="4139777" y="1232759"/>
          <a:ext cx="1371931" cy="89175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2. ZELENIJA</a:t>
          </a:r>
        </a:p>
      </dsp:txBody>
      <dsp:txXfrm>
        <a:off x="4183309" y="1276291"/>
        <a:ext cx="1284867" cy="804691"/>
      </dsp:txXfrm>
    </dsp:sp>
    <dsp:sp modelId="{A6796E5E-A0F9-4FBA-A424-EC2B6629C9DC}">
      <dsp:nvSpPr>
        <dsp:cNvPr id="0" name=""/>
        <dsp:cNvSpPr/>
      </dsp:nvSpPr>
      <dsp:spPr>
        <a:xfrm>
          <a:off x="1356051" y="505082"/>
          <a:ext cx="3561081" cy="3561081"/>
        </a:xfrm>
        <a:custGeom>
          <a:avLst/>
          <a:gdLst/>
          <a:ahLst/>
          <a:cxnLst/>
          <a:rect l="0" t="0" r="0" b="0"/>
          <a:pathLst>
            <a:path>
              <a:moveTo>
                <a:pt x="3554780" y="1630870"/>
              </a:moveTo>
              <a:arcTo wR="1780540" hR="1780540" stAng="21310685" swAng="221270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5BFBD-3864-4684-8A32-D25174FE70E0}">
      <dsp:nvSpPr>
        <dsp:cNvPr id="0" name=""/>
        <dsp:cNvSpPr/>
      </dsp:nvSpPr>
      <dsp:spPr>
        <a:xfrm>
          <a:off x="3528392" y="3240363"/>
          <a:ext cx="1371931" cy="8917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3. POVEZANIJA</a:t>
          </a:r>
        </a:p>
      </dsp:txBody>
      <dsp:txXfrm>
        <a:off x="3571924" y="3283895"/>
        <a:ext cx="1284867" cy="804691"/>
      </dsp:txXfrm>
    </dsp:sp>
    <dsp:sp modelId="{6DEFDEFB-7D39-4DC4-BF42-AF33C85DB473}">
      <dsp:nvSpPr>
        <dsp:cNvPr id="0" name=""/>
        <dsp:cNvSpPr/>
      </dsp:nvSpPr>
      <dsp:spPr>
        <a:xfrm>
          <a:off x="1433316" y="467178"/>
          <a:ext cx="3561081" cy="3561081"/>
        </a:xfrm>
        <a:custGeom>
          <a:avLst/>
          <a:gdLst/>
          <a:ahLst/>
          <a:cxnLst/>
          <a:rect l="0" t="0" r="0" b="0"/>
          <a:pathLst>
            <a:path>
              <a:moveTo>
                <a:pt x="2087620" y="3534401"/>
              </a:moveTo>
              <a:arcTo wR="1780540" hR="1780540" stAng="4804132" swAng="144388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F975C-0973-4C45-927F-18C6E7516B31}">
      <dsp:nvSpPr>
        <dsp:cNvPr id="0" name=""/>
        <dsp:cNvSpPr/>
      </dsp:nvSpPr>
      <dsp:spPr>
        <a:xfrm>
          <a:off x="1399806" y="3223465"/>
          <a:ext cx="1371931" cy="891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4. SOLIDARNIJA</a:t>
          </a:r>
        </a:p>
      </dsp:txBody>
      <dsp:txXfrm>
        <a:off x="1443338" y="3266997"/>
        <a:ext cx="1284867" cy="804691"/>
      </dsp:txXfrm>
    </dsp:sp>
    <dsp:sp modelId="{79D764B1-CE8F-47E2-831D-DC8FEE3BE202}">
      <dsp:nvSpPr>
        <dsp:cNvPr id="0" name=""/>
        <dsp:cNvSpPr/>
      </dsp:nvSpPr>
      <dsp:spPr>
        <a:xfrm>
          <a:off x="1351807" y="448314"/>
          <a:ext cx="3561081" cy="3561081"/>
        </a:xfrm>
        <a:custGeom>
          <a:avLst/>
          <a:gdLst/>
          <a:ahLst/>
          <a:cxnLst/>
          <a:rect l="0" t="0" r="0" b="0"/>
          <a:pathLst>
            <a:path>
              <a:moveTo>
                <a:pt x="297359" y="2765680"/>
              </a:moveTo>
              <a:arcTo wR="1780540" hR="1780540" stAng="8784456" swAng="21951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57CCF-E9B5-4162-8DEB-834CCAB29554}">
      <dsp:nvSpPr>
        <dsp:cNvPr id="0" name=""/>
        <dsp:cNvSpPr/>
      </dsp:nvSpPr>
      <dsp:spPr>
        <a:xfrm>
          <a:off x="752987" y="1232759"/>
          <a:ext cx="1371931" cy="891755"/>
        </a:xfrm>
        <a:prstGeom prst="roundRect">
          <a:avLst/>
        </a:prstGeom>
        <a:solidFill>
          <a:srgbClr val="BC7C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5. EU BLIŽE GRAĐANIMA</a:t>
          </a:r>
        </a:p>
      </dsp:txBody>
      <dsp:txXfrm>
        <a:off x="796519" y="1276291"/>
        <a:ext cx="1284867" cy="804691"/>
      </dsp:txXfrm>
    </dsp:sp>
    <dsp:sp modelId="{27D346ED-104A-4F73-9296-77AC44DAEE60}">
      <dsp:nvSpPr>
        <dsp:cNvPr id="0" name=""/>
        <dsp:cNvSpPr/>
      </dsp:nvSpPr>
      <dsp:spPr>
        <a:xfrm>
          <a:off x="1351807" y="448314"/>
          <a:ext cx="3561081" cy="3561081"/>
        </a:xfrm>
        <a:custGeom>
          <a:avLst/>
          <a:gdLst/>
          <a:ahLst/>
          <a:cxnLst/>
          <a:rect l="0" t="0" r="0" b="0"/>
          <a:pathLst>
            <a:path>
              <a:moveTo>
                <a:pt x="310431" y="775998"/>
              </a:moveTo>
              <a:arcTo wR="1780540" hR="1780540" stAng="12860714" swAng="195999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E35F-6CAB-4A47-AC00-D6C6777764F9}">
      <dsp:nvSpPr>
        <dsp:cNvPr id="0" name=""/>
        <dsp:cNvSpPr/>
      </dsp:nvSpPr>
      <dsp:spPr>
        <a:xfrm>
          <a:off x="0" y="0"/>
          <a:ext cx="11305207" cy="1447256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Odluka o operativnim programima vezanim uz Kohezijsku politiku za financijsko razdoblje Europske unije 2021. – 2027. u Republici Hrvatskoj i tijelima zaduženima za njihovu pripremu (u okviru Kohezijske politike): </a:t>
          </a:r>
        </a:p>
      </dsp:txBody>
      <dsp:txXfrm>
        <a:off x="0" y="0"/>
        <a:ext cx="11305207" cy="1447256"/>
      </dsp:txXfrm>
    </dsp:sp>
    <dsp:sp modelId="{C601D90A-5E3F-4C9E-8732-A2C43C4CB2FC}">
      <dsp:nvSpPr>
        <dsp:cNvPr id="0" name=""/>
        <dsp:cNvSpPr/>
      </dsp:nvSpPr>
      <dsp:spPr>
        <a:xfrm>
          <a:off x="5520" y="1447256"/>
          <a:ext cx="3764722" cy="3039239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Operativni program Konkurentnost i kohezija 2021. – 2027.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(Europski fond za regionalni razvoj i Kohezijski fond)</a:t>
          </a:r>
        </a:p>
      </dsp:txBody>
      <dsp:txXfrm>
        <a:off x="5520" y="1447256"/>
        <a:ext cx="3764722" cy="3039239"/>
      </dsp:txXfrm>
    </dsp:sp>
    <dsp:sp modelId="{D48AAD58-3DB8-4469-A4E8-0C273CB9A66B}">
      <dsp:nvSpPr>
        <dsp:cNvPr id="0" name=""/>
        <dsp:cNvSpPr/>
      </dsp:nvSpPr>
      <dsp:spPr>
        <a:xfrm>
          <a:off x="3770242" y="1447256"/>
          <a:ext cx="3764722" cy="3039239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Operativni program Učinkoviti ljudski potencijali 2021. – 2027.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  </a:t>
          </a:r>
          <a:r>
            <a:rPr lang="hr-HR" sz="2400" kern="1200" dirty="0"/>
            <a:t>(Europski socijalni fond +)</a:t>
          </a:r>
        </a:p>
      </dsp:txBody>
      <dsp:txXfrm>
        <a:off x="3770242" y="1447256"/>
        <a:ext cx="3764722" cy="3039239"/>
      </dsp:txXfrm>
    </dsp:sp>
    <dsp:sp modelId="{840C248F-552C-458D-9911-8450EAC0F5C5}">
      <dsp:nvSpPr>
        <dsp:cNvPr id="0" name=""/>
        <dsp:cNvSpPr/>
      </dsp:nvSpPr>
      <dsp:spPr>
        <a:xfrm>
          <a:off x="7534964" y="1447256"/>
          <a:ext cx="3764722" cy="3039239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Integrirani teritorijalni program 2021. – 2027.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(Europski fond za regionalni razvoj, Kohezijski fond te Fond za pravednu tranziciju)</a:t>
          </a:r>
        </a:p>
      </dsp:txBody>
      <dsp:txXfrm>
        <a:off x="7534964" y="1447256"/>
        <a:ext cx="3764722" cy="3039239"/>
      </dsp:txXfrm>
    </dsp:sp>
    <dsp:sp modelId="{E9221CFC-4C5E-4F58-92F1-37949662705B}">
      <dsp:nvSpPr>
        <dsp:cNvPr id="0" name=""/>
        <dsp:cNvSpPr/>
      </dsp:nvSpPr>
      <dsp:spPr>
        <a:xfrm>
          <a:off x="0" y="4486495"/>
          <a:ext cx="11305207" cy="33769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1E928-1EFA-4892-B191-06B87963FE0E}">
      <dsp:nvSpPr>
        <dsp:cNvPr id="0" name=""/>
        <dsp:cNvSpPr/>
      </dsp:nvSpPr>
      <dsp:spPr>
        <a:xfrm>
          <a:off x="2351" y="1764284"/>
          <a:ext cx="1817911" cy="908955"/>
        </a:xfrm>
        <a:prstGeom prst="roundRect">
          <a:avLst>
            <a:gd name="adj" fmla="val 10000"/>
          </a:avLst>
        </a:prstGeom>
        <a:solidFill>
          <a:srgbClr val="BC7C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>
              <a:solidFill>
                <a:schemeClr val="accent1">
                  <a:lumMod val="75000"/>
                </a:schemeClr>
              </a:solidFill>
            </a:rPr>
            <a:t>ITP</a:t>
          </a:r>
        </a:p>
      </dsp:txBody>
      <dsp:txXfrm>
        <a:off x="28973" y="1790906"/>
        <a:ext cx="1764667" cy="855711"/>
      </dsp:txXfrm>
    </dsp:sp>
    <dsp:sp modelId="{17F4DA6A-19D5-4AA5-AFB9-06C0AE1D58FC}">
      <dsp:nvSpPr>
        <dsp:cNvPr id="0" name=""/>
        <dsp:cNvSpPr/>
      </dsp:nvSpPr>
      <dsp:spPr>
        <a:xfrm rot="17692822">
          <a:off x="1319665" y="1416352"/>
          <a:ext cx="1728361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1728361" y="184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2140636" y="1391578"/>
        <a:ext cx="86418" cy="86418"/>
      </dsp:txXfrm>
    </dsp:sp>
    <dsp:sp modelId="{396B6DBE-34B2-465D-A2D9-33334E543047}">
      <dsp:nvSpPr>
        <dsp:cNvPr id="0" name=""/>
        <dsp:cNvSpPr/>
      </dsp:nvSpPr>
      <dsp:spPr>
        <a:xfrm>
          <a:off x="2547428" y="196335"/>
          <a:ext cx="1817911" cy="90895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accent1">
                  <a:lumMod val="75000"/>
                </a:schemeClr>
              </a:solidFill>
            </a:rPr>
            <a:t>S 3</a:t>
          </a:r>
        </a:p>
      </dsp:txBody>
      <dsp:txXfrm>
        <a:off x="2574050" y="222957"/>
        <a:ext cx="1764667" cy="855711"/>
      </dsp:txXfrm>
    </dsp:sp>
    <dsp:sp modelId="{3AC87432-B2F5-48C7-BAF9-39A44A93DB21}">
      <dsp:nvSpPr>
        <dsp:cNvPr id="0" name=""/>
        <dsp:cNvSpPr/>
      </dsp:nvSpPr>
      <dsp:spPr>
        <a:xfrm>
          <a:off x="4365339" y="632378"/>
          <a:ext cx="727164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727164" y="184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710743" y="632634"/>
        <a:ext cx="36358" cy="36358"/>
      </dsp:txXfrm>
    </dsp:sp>
    <dsp:sp modelId="{68EE4356-AA10-4DCD-901D-4C26368961F3}">
      <dsp:nvSpPr>
        <dsp:cNvPr id="0" name=""/>
        <dsp:cNvSpPr/>
      </dsp:nvSpPr>
      <dsp:spPr>
        <a:xfrm>
          <a:off x="5092504" y="196335"/>
          <a:ext cx="1817911" cy="90895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accent1">
                  <a:lumMod val="75000"/>
                </a:schemeClr>
              </a:solidFill>
            </a:rPr>
            <a:t>Pametna specijalizacija Industrijska tranzicija regija</a:t>
          </a:r>
        </a:p>
      </dsp:txBody>
      <dsp:txXfrm>
        <a:off x="5119126" y="222957"/>
        <a:ext cx="1764667" cy="855711"/>
      </dsp:txXfrm>
    </dsp:sp>
    <dsp:sp modelId="{21007D36-9D1E-4AF7-A9D6-3334939987FA}">
      <dsp:nvSpPr>
        <dsp:cNvPr id="0" name=""/>
        <dsp:cNvSpPr/>
      </dsp:nvSpPr>
      <dsp:spPr>
        <a:xfrm rot="19457599">
          <a:off x="1736092" y="1939002"/>
          <a:ext cx="895506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895506" y="184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161458" y="1935050"/>
        <a:ext cx="44775" cy="44775"/>
      </dsp:txXfrm>
    </dsp:sp>
    <dsp:sp modelId="{488609AA-B38E-4DD2-991F-4BE22B44E1FC}">
      <dsp:nvSpPr>
        <dsp:cNvPr id="0" name=""/>
        <dsp:cNvSpPr/>
      </dsp:nvSpPr>
      <dsp:spPr>
        <a:xfrm>
          <a:off x="2547428" y="1241634"/>
          <a:ext cx="1817911" cy="90895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accent1">
                  <a:lumMod val="75000"/>
                </a:schemeClr>
              </a:solidFill>
            </a:rPr>
            <a:t>Potpomognuta područja</a:t>
          </a:r>
        </a:p>
      </dsp:txBody>
      <dsp:txXfrm>
        <a:off x="2574050" y="1268256"/>
        <a:ext cx="1764667" cy="855711"/>
      </dsp:txXfrm>
    </dsp:sp>
    <dsp:sp modelId="{8FA773A5-671E-4A81-A8AE-C3CED8001260}">
      <dsp:nvSpPr>
        <dsp:cNvPr id="0" name=""/>
        <dsp:cNvSpPr/>
      </dsp:nvSpPr>
      <dsp:spPr>
        <a:xfrm>
          <a:off x="4365339" y="1677677"/>
          <a:ext cx="727164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727164" y="184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710743" y="1677933"/>
        <a:ext cx="36358" cy="36358"/>
      </dsp:txXfrm>
    </dsp:sp>
    <dsp:sp modelId="{741E3FB6-C35B-41A7-83A8-46FC253FDC0C}">
      <dsp:nvSpPr>
        <dsp:cNvPr id="0" name=""/>
        <dsp:cNvSpPr/>
      </dsp:nvSpPr>
      <dsp:spPr>
        <a:xfrm>
          <a:off x="5092504" y="1241634"/>
          <a:ext cx="1817911" cy="90895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accent1">
                  <a:lumMod val="75000"/>
                </a:schemeClr>
              </a:solidFill>
            </a:rPr>
            <a:t>Područja s razvojnim posebnostima</a:t>
          </a:r>
        </a:p>
      </dsp:txBody>
      <dsp:txXfrm>
        <a:off x="5119126" y="1268256"/>
        <a:ext cx="1764667" cy="855711"/>
      </dsp:txXfrm>
    </dsp:sp>
    <dsp:sp modelId="{42F5263B-FB58-4885-886D-0773F3575A3D}">
      <dsp:nvSpPr>
        <dsp:cNvPr id="0" name=""/>
        <dsp:cNvSpPr/>
      </dsp:nvSpPr>
      <dsp:spPr>
        <a:xfrm rot="2142401">
          <a:off x="1736092" y="2461652"/>
          <a:ext cx="895506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895506" y="184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161458" y="2457699"/>
        <a:ext cx="44775" cy="44775"/>
      </dsp:txXfrm>
    </dsp:sp>
    <dsp:sp modelId="{726F9724-1464-4FF7-9723-7C63CD91D648}">
      <dsp:nvSpPr>
        <dsp:cNvPr id="0" name=""/>
        <dsp:cNvSpPr/>
      </dsp:nvSpPr>
      <dsp:spPr>
        <a:xfrm>
          <a:off x="2547428" y="2286934"/>
          <a:ext cx="1817911" cy="908955"/>
        </a:xfrm>
        <a:prstGeom prst="roundRect">
          <a:avLst>
            <a:gd name="adj" fmla="val 10000"/>
          </a:avLst>
        </a:prstGeom>
        <a:solidFill>
          <a:srgbClr val="EAC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accent1">
                  <a:lumMod val="75000"/>
                </a:schemeClr>
              </a:solidFill>
            </a:rPr>
            <a:t>Otoci</a:t>
          </a:r>
        </a:p>
      </dsp:txBody>
      <dsp:txXfrm>
        <a:off x="2574050" y="2313556"/>
        <a:ext cx="1764667" cy="855711"/>
      </dsp:txXfrm>
    </dsp:sp>
    <dsp:sp modelId="{A5D94848-09CB-444C-A4A9-6DAF62FA9CFC}">
      <dsp:nvSpPr>
        <dsp:cNvPr id="0" name=""/>
        <dsp:cNvSpPr/>
      </dsp:nvSpPr>
      <dsp:spPr>
        <a:xfrm>
          <a:off x="4365339" y="2722977"/>
          <a:ext cx="727164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727164" y="184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710743" y="2723233"/>
        <a:ext cx="36358" cy="36358"/>
      </dsp:txXfrm>
    </dsp:sp>
    <dsp:sp modelId="{95218CE2-1A97-4FEE-8622-83B732B5F364}">
      <dsp:nvSpPr>
        <dsp:cNvPr id="0" name=""/>
        <dsp:cNvSpPr/>
      </dsp:nvSpPr>
      <dsp:spPr>
        <a:xfrm>
          <a:off x="5092504" y="2286934"/>
          <a:ext cx="1817911" cy="908955"/>
        </a:xfrm>
        <a:prstGeom prst="roundRect">
          <a:avLst>
            <a:gd name="adj" fmla="val 10000"/>
          </a:avLst>
        </a:prstGeom>
        <a:solidFill>
          <a:srgbClr val="EAC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accent1">
                  <a:lumMod val="75000"/>
                </a:schemeClr>
              </a:solidFill>
            </a:rPr>
            <a:t>Pametni otoci</a:t>
          </a:r>
        </a:p>
      </dsp:txBody>
      <dsp:txXfrm>
        <a:off x="5119126" y="2313556"/>
        <a:ext cx="1764667" cy="855711"/>
      </dsp:txXfrm>
    </dsp:sp>
    <dsp:sp modelId="{3220B11F-B303-462D-A128-DF853326583D}">
      <dsp:nvSpPr>
        <dsp:cNvPr id="0" name=""/>
        <dsp:cNvSpPr/>
      </dsp:nvSpPr>
      <dsp:spPr>
        <a:xfrm rot="3931351">
          <a:off x="1317349" y="2981856"/>
          <a:ext cx="1717412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1717412" y="184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2133120" y="2957356"/>
        <a:ext cx="85870" cy="85870"/>
      </dsp:txXfrm>
    </dsp:sp>
    <dsp:sp modelId="{129D76C1-4954-44F7-B739-94D364AFF0BD}">
      <dsp:nvSpPr>
        <dsp:cNvPr id="0" name=""/>
        <dsp:cNvSpPr/>
      </dsp:nvSpPr>
      <dsp:spPr>
        <a:xfrm>
          <a:off x="2531848" y="3327343"/>
          <a:ext cx="1817911" cy="90895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accent1">
                  <a:lumMod val="75000"/>
                </a:schemeClr>
              </a:solidFill>
            </a:rPr>
            <a:t>Gradovi</a:t>
          </a:r>
        </a:p>
      </dsp:txBody>
      <dsp:txXfrm>
        <a:off x="2558470" y="3353965"/>
        <a:ext cx="1764667" cy="855711"/>
      </dsp:txXfrm>
    </dsp:sp>
    <dsp:sp modelId="{A7F66AA0-7BEE-4DB8-ABE9-91906580B896}">
      <dsp:nvSpPr>
        <dsp:cNvPr id="0" name=""/>
        <dsp:cNvSpPr/>
      </dsp:nvSpPr>
      <dsp:spPr>
        <a:xfrm rot="22634">
          <a:off x="4349752" y="3765831"/>
          <a:ext cx="742760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742760" y="184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702563" y="3765697"/>
        <a:ext cx="37138" cy="37138"/>
      </dsp:txXfrm>
    </dsp:sp>
    <dsp:sp modelId="{D3422AA9-269E-43F0-BB60-151ACD07E96E}">
      <dsp:nvSpPr>
        <dsp:cNvPr id="0" name=""/>
        <dsp:cNvSpPr/>
      </dsp:nvSpPr>
      <dsp:spPr>
        <a:xfrm>
          <a:off x="5092504" y="3332233"/>
          <a:ext cx="1817911" cy="90895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accent1">
                  <a:lumMod val="75000"/>
                </a:schemeClr>
              </a:solidFill>
            </a:rPr>
            <a:t>Urbani razvoj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accent1">
                  <a:lumMod val="75000"/>
                </a:schemeClr>
              </a:solidFill>
            </a:rPr>
            <a:t>ITU (8% ERDF)</a:t>
          </a:r>
        </a:p>
      </dsp:txBody>
      <dsp:txXfrm>
        <a:off x="5119126" y="3358855"/>
        <a:ext cx="1764667" cy="8557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396326" y="0"/>
          <a:ext cx="5306656" cy="5025814"/>
        </a:xfrm>
        <a:prstGeom prst="triangle">
          <a:avLst/>
        </a:prstGeom>
        <a:solidFill>
          <a:srgbClr val="EAC1F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49E14-43AC-4F35-8E34-E3BD07A7D5A6}">
      <dsp:nvSpPr>
        <dsp:cNvPr id="0" name=""/>
        <dsp:cNvSpPr/>
      </dsp:nvSpPr>
      <dsp:spPr>
        <a:xfrm>
          <a:off x="2842246" y="517364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Održivo regionalno gospodarstvo</a:t>
          </a:r>
        </a:p>
      </dsp:txBody>
      <dsp:txXfrm>
        <a:off x="2865888" y="541006"/>
        <a:ext cx="3866186" cy="437016"/>
      </dsp:txXfrm>
    </dsp:sp>
    <dsp:sp modelId="{98C3116D-C3C8-4777-BC92-06E4AD411942}">
      <dsp:nvSpPr>
        <dsp:cNvPr id="0" name=""/>
        <dsp:cNvSpPr/>
      </dsp:nvSpPr>
      <dsp:spPr>
        <a:xfrm>
          <a:off x="525969" y="1104743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Jačanje digitalne povezanosti</a:t>
          </a:r>
        </a:p>
      </dsp:txBody>
      <dsp:txXfrm>
        <a:off x="549611" y="1128385"/>
        <a:ext cx="3866186" cy="437016"/>
      </dsp:txXfrm>
    </dsp:sp>
    <dsp:sp modelId="{FC021DC7-C399-42B5-9106-56DB2C188739}">
      <dsp:nvSpPr>
        <dsp:cNvPr id="0" name=""/>
        <dsp:cNvSpPr/>
      </dsp:nvSpPr>
      <dsp:spPr>
        <a:xfrm>
          <a:off x="2842246" y="1699907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Zelena tranzicija</a:t>
          </a:r>
        </a:p>
      </dsp:txBody>
      <dsp:txXfrm>
        <a:off x="2865888" y="1723549"/>
        <a:ext cx="3866186" cy="437016"/>
      </dsp:txXfrm>
    </dsp:sp>
    <dsp:sp modelId="{DEB7DAD0-0007-482A-81D3-C5C377DB3EA6}">
      <dsp:nvSpPr>
        <dsp:cNvPr id="0" name=""/>
        <dsp:cNvSpPr/>
      </dsp:nvSpPr>
      <dsp:spPr>
        <a:xfrm>
          <a:off x="411730" y="2270756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 err="1">
              <a:solidFill>
                <a:srgbClr val="7030A0"/>
              </a:solidFill>
            </a:rPr>
            <a:t>Multimodalna</a:t>
          </a:r>
          <a:r>
            <a:rPr lang="hr-HR" sz="1800" kern="1200" dirty="0">
              <a:solidFill>
                <a:srgbClr val="7030A0"/>
              </a:solidFill>
            </a:rPr>
            <a:t> urbana mobilnost</a:t>
          </a:r>
        </a:p>
      </dsp:txBody>
      <dsp:txXfrm>
        <a:off x="435372" y="2294398"/>
        <a:ext cx="3866186" cy="437016"/>
      </dsp:txXfrm>
    </dsp:sp>
    <dsp:sp modelId="{DC56A952-8D0B-4541-8B31-8AC321AABFF3}">
      <dsp:nvSpPr>
        <dsp:cNvPr id="0" name=""/>
        <dsp:cNvSpPr/>
      </dsp:nvSpPr>
      <dsp:spPr>
        <a:xfrm>
          <a:off x="3011531" y="2808543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Poboljšanje mobilnosti</a:t>
          </a:r>
        </a:p>
      </dsp:txBody>
      <dsp:txXfrm>
        <a:off x="3035173" y="2832185"/>
        <a:ext cx="3866186" cy="437016"/>
      </dsp:txXfrm>
    </dsp:sp>
    <dsp:sp modelId="{568CFB16-3CEA-4366-923A-DA5C9775E460}">
      <dsp:nvSpPr>
        <dsp:cNvPr id="0" name=""/>
        <dsp:cNvSpPr/>
      </dsp:nvSpPr>
      <dsp:spPr>
        <a:xfrm>
          <a:off x="375077" y="3377004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Unaprjeđenje vještina i socijalne infrastrukture</a:t>
          </a:r>
        </a:p>
      </dsp:txBody>
      <dsp:txXfrm>
        <a:off x="398719" y="3400646"/>
        <a:ext cx="3866186" cy="437016"/>
      </dsp:txXfrm>
    </dsp:sp>
    <dsp:sp modelId="{7F829882-C432-48C3-BF9D-1E7394D62CDF}">
      <dsp:nvSpPr>
        <dsp:cNvPr id="0" name=""/>
        <dsp:cNvSpPr/>
      </dsp:nvSpPr>
      <dsp:spPr>
        <a:xfrm>
          <a:off x="3102805" y="3917179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Regije bliže građanima</a:t>
          </a:r>
        </a:p>
      </dsp:txBody>
      <dsp:txXfrm>
        <a:off x="3126447" y="3940821"/>
        <a:ext cx="3866186" cy="437016"/>
      </dsp:txXfrm>
    </dsp:sp>
    <dsp:sp modelId="{ADEDF958-2040-4830-8D4F-120C4C5622A7}">
      <dsp:nvSpPr>
        <dsp:cNvPr id="0" name=""/>
        <dsp:cNvSpPr/>
      </dsp:nvSpPr>
      <dsp:spPr>
        <a:xfrm>
          <a:off x="107626" y="4508451"/>
          <a:ext cx="3913470" cy="484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Pravedna tranzicija</a:t>
          </a:r>
        </a:p>
      </dsp:txBody>
      <dsp:txXfrm>
        <a:off x="131268" y="4532093"/>
        <a:ext cx="3866186" cy="437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396326" y="0"/>
          <a:ext cx="5306656" cy="5025814"/>
        </a:xfrm>
        <a:prstGeom prst="triangl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49E14-43AC-4F35-8E34-E3BD07A7D5A6}">
      <dsp:nvSpPr>
        <dsp:cNvPr id="0" name=""/>
        <dsp:cNvSpPr/>
      </dsp:nvSpPr>
      <dsp:spPr>
        <a:xfrm>
          <a:off x="2842246" y="530191"/>
          <a:ext cx="3913470" cy="968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accent6">
                  <a:lumMod val="75000"/>
                </a:schemeClr>
              </a:solidFill>
            </a:rPr>
            <a:t>IRI</a:t>
          </a:r>
        </a:p>
      </dsp:txBody>
      <dsp:txXfrm>
        <a:off x="2889529" y="577474"/>
        <a:ext cx="3818904" cy="874035"/>
      </dsp:txXfrm>
    </dsp:sp>
    <dsp:sp modelId="{98C3116D-C3C8-4777-BC92-06E4AD411942}">
      <dsp:nvSpPr>
        <dsp:cNvPr id="0" name=""/>
        <dsp:cNvSpPr/>
      </dsp:nvSpPr>
      <dsp:spPr>
        <a:xfrm>
          <a:off x="525969" y="1704950"/>
          <a:ext cx="3913470" cy="968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accent6">
                  <a:lumMod val="75000"/>
                </a:schemeClr>
              </a:solidFill>
            </a:rPr>
            <a:t>Digitalizacija</a:t>
          </a:r>
        </a:p>
      </dsp:txBody>
      <dsp:txXfrm>
        <a:off x="573252" y="1752233"/>
        <a:ext cx="3818904" cy="874035"/>
      </dsp:txXfrm>
    </dsp:sp>
    <dsp:sp modelId="{FC021DC7-C399-42B5-9106-56DB2C188739}">
      <dsp:nvSpPr>
        <dsp:cNvPr id="0" name=""/>
        <dsp:cNvSpPr/>
      </dsp:nvSpPr>
      <dsp:spPr>
        <a:xfrm>
          <a:off x="2842246" y="2895277"/>
          <a:ext cx="3913470" cy="968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accent6">
                  <a:lumMod val="75000"/>
                </a:schemeClr>
              </a:solidFill>
            </a:rPr>
            <a:t>Rast MSP-ova</a:t>
          </a:r>
        </a:p>
      </dsp:txBody>
      <dsp:txXfrm>
        <a:off x="2889529" y="2942560"/>
        <a:ext cx="3818904" cy="874035"/>
      </dsp:txXfrm>
    </dsp:sp>
    <dsp:sp modelId="{DEB7DAD0-0007-482A-81D3-C5C377DB3EA6}">
      <dsp:nvSpPr>
        <dsp:cNvPr id="0" name=""/>
        <dsp:cNvSpPr/>
      </dsp:nvSpPr>
      <dsp:spPr>
        <a:xfrm>
          <a:off x="411730" y="4036976"/>
          <a:ext cx="3913470" cy="968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accent6">
                  <a:lumMod val="75000"/>
                </a:schemeClr>
              </a:solidFill>
            </a:rPr>
            <a:t>Vještine za pametnu specijalizaciju</a:t>
          </a:r>
        </a:p>
      </dsp:txBody>
      <dsp:txXfrm>
        <a:off x="459013" y="4084259"/>
        <a:ext cx="3818904" cy="8740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43323" y="0"/>
          <a:ext cx="4710080" cy="4460810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DF958-2040-4830-8D4F-120C4C5622A7}">
      <dsp:nvSpPr>
        <dsp:cNvPr id="0" name=""/>
        <dsp:cNvSpPr/>
      </dsp:nvSpPr>
      <dsp:spPr>
        <a:xfrm>
          <a:off x="714144" y="1939524"/>
          <a:ext cx="3473516" cy="581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5">
                  <a:lumMod val="75000"/>
                </a:schemeClr>
              </a:solidFill>
            </a:rPr>
            <a:t>Digitalna povezanost</a:t>
          </a:r>
        </a:p>
      </dsp:txBody>
      <dsp:txXfrm>
        <a:off x="742543" y="1967923"/>
        <a:ext cx="3416718" cy="5249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396326" y="0"/>
          <a:ext cx="5306656" cy="5025814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49E14-43AC-4F35-8E34-E3BD07A7D5A6}">
      <dsp:nvSpPr>
        <dsp:cNvPr id="0" name=""/>
        <dsp:cNvSpPr/>
      </dsp:nvSpPr>
      <dsp:spPr>
        <a:xfrm>
          <a:off x="2842246" y="519923"/>
          <a:ext cx="3913470" cy="646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2">
                  <a:lumMod val="75000"/>
                </a:schemeClr>
              </a:solidFill>
            </a:rPr>
            <a:t>Energetska učinkovitost</a:t>
          </a:r>
        </a:p>
      </dsp:txBody>
      <dsp:txXfrm>
        <a:off x="2873795" y="551472"/>
        <a:ext cx="3850372" cy="583193"/>
      </dsp:txXfrm>
    </dsp:sp>
    <dsp:sp modelId="{98C3116D-C3C8-4777-BC92-06E4AD411942}">
      <dsp:nvSpPr>
        <dsp:cNvPr id="0" name=""/>
        <dsp:cNvSpPr/>
      </dsp:nvSpPr>
      <dsp:spPr>
        <a:xfrm>
          <a:off x="525969" y="1303770"/>
          <a:ext cx="3913470" cy="646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2">
                  <a:lumMod val="75000"/>
                </a:schemeClr>
              </a:solidFill>
            </a:rPr>
            <a:t>Obnovljivi izvori energije</a:t>
          </a:r>
        </a:p>
      </dsp:txBody>
      <dsp:txXfrm>
        <a:off x="557518" y="1335319"/>
        <a:ext cx="3850372" cy="583193"/>
      </dsp:txXfrm>
    </dsp:sp>
    <dsp:sp modelId="{FC021DC7-C399-42B5-9106-56DB2C188739}">
      <dsp:nvSpPr>
        <dsp:cNvPr id="0" name=""/>
        <dsp:cNvSpPr/>
      </dsp:nvSpPr>
      <dsp:spPr>
        <a:xfrm>
          <a:off x="2842246" y="2098006"/>
          <a:ext cx="3913470" cy="646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2">
                  <a:lumMod val="75000"/>
                </a:schemeClr>
              </a:solidFill>
            </a:rPr>
            <a:t>Pametne energetske mreže</a:t>
          </a:r>
        </a:p>
      </dsp:txBody>
      <dsp:txXfrm>
        <a:off x="2873795" y="2129555"/>
        <a:ext cx="3850372" cy="583193"/>
      </dsp:txXfrm>
    </dsp:sp>
    <dsp:sp modelId="{DEB7DAD0-0007-482A-81D3-C5C377DB3EA6}">
      <dsp:nvSpPr>
        <dsp:cNvPr id="0" name=""/>
        <dsp:cNvSpPr/>
      </dsp:nvSpPr>
      <dsp:spPr>
        <a:xfrm>
          <a:off x="411730" y="2859795"/>
          <a:ext cx="3913470" cy="646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2">
                  <a:lumMod val="75000"/>
                </a:schemeClr>
              </a:solidFill>
            </a:rPr>
            <a:t>Upravljanje vodama</a:t>
          </a:r>
        </a:p>
      </dsp:txBody>
      <dsp:txXfrm>
        <a:off x="443279" y="2891344"/>
        <a:ext cx="3850372" cy="583193"/>
      </dsp:txXfrm>
    </dsp:sp>
    <dsp:sp modelId="{DC56A952-8D0B-4541-8B31-8AC321AABFF3}">
      <dsp:nvSpPr>
        <dsp:cNvPr id="0" name=""/>
        <dsp:cNvSpPr/>
      </dsp:nvSpPr>
      <dsp:spPr>
        <a:xfrm>
          <a:off x="3011531" y="3577462"/>
          <a:ext cx="3913470" cy="646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2">
                  <a:lumMod val="75000"/>
                </a:schemeClr>
              </a:solidFill>
            </a:rPr>
            <a:t>Kružna ekonomija</a:t>
          </a:r>
        </a:p>
      </dsp:txBody>
      <dsp:txXfrm>
        <a:off x="3043080" y="3609011"/>
        <a:ext cx="3850372" cy="583193"/>
      </dsp:txXfrm>
    </dsp:sp>
    <dsp:sp modelId="{568CFB16-3CEA-4366-923A-DA5C9775E460}">
      <dsp:nvSpPr>
        <dsp:cNvPr id="0" name=""/>
        <dsp:cNvSpPr/>
      </dsp:nvSpPr>
      <dsp:spPr>
        <a:xfrm>
          <a:off x="375077" y="4336063"/>
          <a:ext cx="3913470" cy="646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2">
                  <a:lumMod val="75000"/>
                </a:schemeClr>
              </a:solidFill>
            </a:rPr>
            <a:t>Bioraznolikost i urbano okruženje</a:t>
          </a:r>
        </a:p>
      </dsp:txBody>
      <dsp:txXfrm>
        <a:off x="406626" y="4367612"/>
        <a:ext cx="3850372" cy="5831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171989" y="0"/>
          <a:ext cx="4782218" cy="4529131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DF958-2040-4830-8D4F-120C4C5622A7}">
      <dsp:nvSpPr>
        <dsp:cNvPr id="0" name=""/>
        <dsp:cNvSpPr/>
      </dsp:nvSpPr>
      <dsp:spPr>
        <a:xfrm>
          <a:off x="1012297" y="1927743"/>
          <a:ext cx="3526716" cy="6736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6">
                  <a:lumMod val="75000"/>
                </a:schemeClr>
              </a:solidFill>
            </a:rPr>
            <a:t>Održiva </a:t>
          </a:r>
          <a:r>
            <a:rPr lang="hr-HR" sz="1800" kern="1200" dirty="0" err="1">
              <a:solidFill>
                <a:schemeClr val="accent6">
                  <a:lumMod val="75000"/>
                </a:schemeClr>
              </a:solidFill>
            </a:rPr>
            <a:t>multimodalna</a:t>
          </a:r>
          <a:r>
            <a:rPr lang="hr-HR" sz="1800" kern="1200" dirty="0">
              <a:solidFill>
                <a:schemeClr val="accent6">
                  <a:lumMod val="75000"/>
                </a:schemeClr>
              </a:solidFill>
            </a:rPr>
            <a:t> urbana mobilnost</a:t>
          </a:r>
        </a:p>
      </dsp:txBody>
      <dsp:txXfrm>
        <a:off x="1045182" y="1960628"/>
        <a:ext cx="3460946" cy="6078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171989" y="0"/>
          <a:ext cx="4782218" cy="4529131"/>
        </a:xfrm>
        <a:prstGeom prst="triangle">
          <a:avLst/>
        </a:prstGeom>
        <a:solidFill>
          <a:srgbClr val="BC7CE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DF958-2040-4830-8D4F-120C4C5622A7}">
      <dsp:nvSpPr>
        <dsp:cNvPr id="0" name=""/>
        <dsp:cNvSpPr/>
      </dsp:nvSpPr>
      <dsp:spPr>
        <a:xfrm>
          <a:off x="1008116" y="1967431"/>
          <a:ext cx="3526716" cy="6736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7CEC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7030A0"/>
              </a:solidFill>
            </a:rPr>
            <a:t>Povezanost izvan TEN-T mreža</a:t>
          </a:r>
        </a:p>
      </dsp:txBody>
      <dsp:txXfrm>
        <a:off x="1041001" y="2000316"/>
        <a:ext cx="3460946" cy="6078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193614" y="0"/>
          <a:ext cx="5306656" cy="5025814"/>
        </a:xfrm>
        <a:prstGeom prst="triangle">
          <a:avLst/>
        </a:prstGeom>
        <a:solidFill>
          <a:srgbClr val="EAC1F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49E14-43AC-4F35-8E34-E3BD07A7D5A6}">
      <dsp:nvSpPr>
        <dsp:cNvPr id="0" name=""/>
        <dsp:cNvSpPr/>
      </dsp:nvSpPr>
      <dsp:spPr>
        <a:xfrm>
          <a:off x="2722053" y="222268"/>
          <a:ext cx="3913470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Obrazovna infrastruktura</a:t>
          </a:r>
        </a:p>
      </dsp:txBody>
      <dsp:txXfrm>
        <a:off x="2743045" y="243260"/>
        <a:ext cx="3871486" cy="388041"/>
      </dsp:txXfrm>
    </dsp:sp>
    <dsp:sp modelId="{98C3116D-C3C8-4777-BC92-06E4AD411942}">
      <dsp:nvSpPr>
        <dsp:cNvPr id="0" name=""/>
        <dsp:cNvSpPr/>
      </dsp:nvSpPr>
      <dsp:spPr>
        <a:xfrm>
          <a:off x="2730939" y="744579"/>
          <a:ext cx="3913470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Socijalna infrastruktura</a:t>
          </a:r>
        </a:p>
      </dsp:txBody>
      <dsp:txXfrm>
        <a:off x="2751931" y="765571"/>
        <a:ext cx="3871486" cy="388041"/>
      </dsp:txXfrm>
    </dsp:sp>
    <dsp:sp modelId="{FC021DC7-C399-42B5-9106-56DB2C188739}">
      <dsp:nvSpPr>
        <dsp:cNvPr id="0" name=""/>
        <dsp:cNvSpPr/>
      </dsp:nvSpPr>
      <dsp:spPr>
        <a:xfrm>
          <a:off x="96935" y="1312933"/>
          <a:ext cx="3913470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Pristup (samo)zapošljavanju i društveno poduzetništvo</a:t>
          </a:r>
        </a:p>
      </dsp:txBody>
      <dsp:txXfrm>
        <a:off x="117927" y="1333925"/>
        <a:ext cx="3871486" cy="388041"/>
      </dsp:txXfrm>
    </dsp:sp>
    <dsp:sp modelId="{DEB7DAD0-0007-482A-81D3-C5C377DB3EA6}">
      <dsp:nvSpPr>
        <dsp:cNvPr id="0" name=""/>
        <dsp:cNvSpPr/>
      </dsp:nvSpPr>
      <dsp:spPr>
        <a:xfrm>
          <a:off x="2730939" y="1836843"/>
          <a:ext cx="3913470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Sustav obrazovanja i osposobljavanje za tržište rada, </a:t>
          </a:r>
          <a:r>
            <a:rPr lang="hr-HR" sz="1600" kern="1200" dirty="0" err="1">
              <a:solidFill>
                <a:srgbClr val="7030A0"/>
              </a:solidFill>
            </a:rPr>
            <a:t>uklj</a:t>
          </a:r>
          <a:r>
            <a:rPr lang="hr-HR" sz="1600" kern="1200" dirty="0">
              <a:solidFill>
                <a:srgbClr val="7030A0"/>
              </a:solidFill>
            </a:rPr>
            <a:t>. digitalne vještine</a:t>
          </a:r>
        </a:p>
      </dsp:txBody>
      <dsp:txXfrm>
        <a:off x="2751931" y="1857835"/>
        <a:ext cx="3871486" cy="388041"/>
      </dsp:txXfrm>
    </dsp:sp>
    <dsp:sp modelId="{DC56A952-8D0B-4541-8B31-8AC321AABFF3}">
      <dsp:nvSpPr>
        <dsp:cNvPr id="0" name=""/>
        <dsp:cNvSpPr/>
      </dsp:nvSpPr>
      <dsp:spPr>
        <a:xfrm>
          <a:off x="2730939" y="2360753"/>
          <a:ext cx="3913470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Pristup obrazovanju i osposobljavanju </a:t>
          </a:r>
          <a:r>
            <a:rPr lang="hr-HR" sz="1600" kern="1200" dirty="0" err="1">
              <a:solidFill>
                <a:srgbClr val="7030A0"/>
              </a:solidFill>
            </a:rPr>
            <a:t>uklj</a:t>
          </a:r>
          <a:r>
            <a:rPr lang="hr-HR" sz="1600" kern="1200" dirty="0">
              <a:solidFill>
                <a:srgbClr val="7030A0"/>
              </a:solidFill>
            </a:rPr>
            <a:t>. strukovno obrazovanje</a:t>
          </a:r>
        </a:p>
      </dsp:txBody>
      <dsp:txXfrm>
        <a:off x="2751931" y="2381745"/>
        <a:ext cx="3871486" cy="388041"/>
      </dsp:txXfrm>
    </dsp:sp>
    <dsp:sp modelId="{568CFB16-3CEA-4366-923A-DA5C9775E460}">
      <dsp:nvSpPr>
        <dsp:cNvPr id="0" name=""/>
        <dsp:cNvSpPr/>
      </dsp:nvSpPr>
      <dsp:spPr>
        <a:xfrm>
          <a:off x="2730939" y="2894046"/>
          <a:ext cx="3913470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Cjeloživotno učenje, </a:t>
          </a:r>
          <a:r>
            <a:rPr lang="hr-HR" sz="1600" kern="1200" dirty="0" err="1">
              <a:solidFill>
                <a:srgbClr val="7030A0"/>
              </a:solidFill>
            </a:rPr>
            <a:t>uklj</a:t>
          </a:r>
          <a:r>
            <a:rPr lang="hr-HR" sz="1600" kern="1200" dirty="0">
              <a:solidFill>
                <a:srgbClr val="7030A0"/>
              </a:solidFill>
            </a:rPr>
            <a:t>. digitalne vještine</a:t>
          </a:r>
        </a:p>
      </dsp:txBody>
      <dsp:txXfrm>
        <a:off x="2751931" y="2915038"/>
        <a:ext cx="3871486" cy="388041"/>
      </dsp:txXfrm>
    </dsp:sp>
    <dsp:sp modelId="{7F829882-C432-48C3-BF9D-1E7394D62CDF}">
      <dsp:nvSpPr>
        <dsp:cNvPr id="0" name=""/>
        <dsp:cNvSpPr/>
      </dsp:nvSpPr>
      <dsp:spPr>
        <a:xfrm>
          <a:off x="9075" y="3416362"/>
          <a:ext cx="4724317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Integracija državljana trećih zemalja i marginaliziranih zajednica</a:t>
          </a:r>
        </a:p>
      </dsp:txBody>
      <dsp:txXfrm>
        <a:off x="30067" y="3437354"/>
        <a:ext cx="4682333" cy="388041"/>
      </dsp:txXfrm>
    </dsp:sp>
    <dsp:sp modelId="{ADEDF958-2040-4830-8D4F-120C4C5622A7}">
      <dsp:nvSpPr>
        <dsp:cNvPr id="0" name=""/>
        <dsp:cNvSpPr/>
      </dsp:nvSpPr>
      <dsp:spPr>
        <a:xfrm>
          <a:off x="3293" y="3961389"/>
          <a:ext cx="4701973" cy="430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Pristup kvalitetnim, održivim i pristupačnim uslugama (</a:t>
          </a:r>
          <a:r>
            <a:rPr lang="hr-HR" sz="1600" kern="1200" dirty="0" err="1">
              <a:solidFill>
                <a:srgbClr val="7030A0"/>
              </a:solidFill>
            </a:rPr>
            <a:t>uklj</a:t>
          </a:r>
          <a:r>
            <a:rPr lang="hr-HR" sz="1600" kern="1200" dirty="0">
              <a:solidFill>
                <a:srgbClr val="7030A0"/>
              </a:solidFill>
            </a:rPr>
            <a:t>. zdravstvenim)</a:t>
          </a:r>
        </a:p>
      </dsp:txBody>
      <dsp:txXfrm>
        <a:off x="24285" y="3982381"/>
        <a:ext cx="4659989" cy="388041"/>
      </dsp:txXfrm>
    </dsp:sp>
    <dsp:sp modelId="{C80EB67B-0FAD-40C7-8725-7760D50E1BD1}">
      <dsp:nvSpPr>
        <dsp:cNvPr id="0" name=""/>
        <dsp:cNvSpPr/>
      </dsp:nvSpPr>
      <dsp:spPr>
        <a:xfrm>
          <a:off x="0" y="4501033"/>
          <a:ext cx="4663490" cy="4367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7030A0"/>
              </a:solidFill>
            </a:rPr>
            <a:t>Integracija osoba izloženih riziku od siromaštva ili socijalne isključenosti</a:t>
          </a:r>
        </a:p>
      </dsp:txBody>
      <dsp:txXfrm>
        <a:off x="21321" y="4522354"/>
        <a:ext cx="4620848" cy="3941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FF24-2575-4FB7-911D-19C2F9D0CCFC}">
      <dsp:nvSpPr>
        <dsp:cNvPr id="0" name=""/>
        <dsp:cNvSpPr/>
      </dsp:nvSpPr>
      <dsp:spPr>
        <a:xfrm>
          <a:off x="152617" y="0"/>
          <a:ext cx="4326027" cy="4097083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rgbClr val="92D05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DF958-2040-4830-8D4F-120C4C5622A7}">
      <dsp:nvSpPr>
        <dsp:cNvPr id="0" name=""/>
        <dsp:cNvSpPr/>
      </dsp:nvSpPr>
      <dsp:spPr>
        <a:xfrm>
          <a:off x="713565" y="1779756"/>
          <a:ext cx="3190292" cy="6093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6">
                  <a:lumMod val="75000"/>
                </a:schemeClr>
              </a:solidFill>
            </a:rPr>
            <a:t>Tranzicija ka klimatski neutralnom gospodarstvu</a:t>
          </a:r>
        </a:p>
      </dsp:txBody>
      <dsp:txXfrm>
        <a:off x="743313" y="1809504"/>
        <a:ext cx="3130796" cy="549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37712-4D1F-4570-A4A5-9ACEE415E2EC}">
      <dsp:nvSpPr>
        <dsp:cNvPr id="0" name=""/>
        <dsp:cNvSpPr/>
      </dsp:nvSpPr>
      <dsp:spPr>
        <a:xfrm>
          <a:off x="0" y="853341"/>
          <a:ext cx="10022931" cy="383970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91" tIns="1353820" rIns="7778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poboljšanje istraživačkih i inovacijskih sposobnosti te povećana primjena naprednih tehnologija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iskorištavanje koristi digitalizacije za građane i poduzeća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jačanje rasta i konkurentnosti MSP-ova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razvoj vještina za pametnu specijalizaciju, industrijsku tranziciju i poduzetništvo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</dsp:txBody>
      <dsp:txXfrm>
        <a:off x="0" y="853341"/>
        <a:ext cx="10022931" cy="3839705"/>
      </dsp:txXfrm>
    </dsp:sp>
    <dsp:sp modelId="{64C7DD36-15F6-42C2-AB15-724A9C7872F3}">
      <dsp:nvSpPr>
        <dsp:cNvPr id="0" name=""/>
        <dsp:cNvSpPr/>
      </dsp:nvSpPr>
      <dsp:spPr>
        <a:xfrm>
          <a:off x="506839" y="156970"/>
          <a:ext cx="7016051" cy="168125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190" tIns="0" rIns="2651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1.  PAMETNIJA EUROPA (PO 1)</a:t>
          </a:r>
        </a:p>
      </dsp:txBody>
      <dsp:txXfrm>
        <a:off x="588911" y="239042"/>
        <a:ext cx="6851907" cy="1517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707481"/>
          <a:ext cx="9577063" cy="4095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87" tIns="1353820" rIns="7432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energetska učinkovitost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obnovljivi izvori energije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razvoj pametnih energetskih sustava, mreža i skladištenja na lokalnoj razini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promicanje prilagodbe na klimatske promjene, sprječavanje rizika i otpornosti na katastrofe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održivo upravljanje vodama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prelazak na kružno gospodarstvo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biološka raznolikost, zelena infrastruktura u urbanom okruženju i smanjenje onečišćenja</a:t>
          </a:r>
        </a:p>
      </dsp:txBody>
      <dsp:txXfrm>
        <a:off x="0" y="707481"/>
        <a:ext cx="9577063" cy="4095000"/>
      </dsp:txXfrm>
    </dsp:sp>
    <dsp:sp modelId="{EF024A61-F2D7-4F54-B80F-7F990ACDFEAC}">
      <dsp:nvSpPr>
        <dsp:cNvPr id="0" name=""/>
        <dsp:cNvSpPr/>
      </dsp:nvSpPr>
      <dsp:spPr>
        <a:xfrm>
          <a:off x="429909" y="0"/>
          <a:ext cx="6703944" cy="143274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2. ZELENIJA EUROPA (PO 2)</a:t>
          </a:r>
        </a:p>
      </dsp:txBody>
      <dsp:txXfrm>
        <a:off x="499850" y="69941"/>
        <a:ext cx="6564062" cy="129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1008108"/>
          <a:ext cx="10009112" cy="388844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18" tIns="1353820" rIns="7768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jačanje digitalne povezanosti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razvoj održive, pametne, sigurne i </a:t>
          </a:r>
          <a:r>
            <a:rPr lang="hr-HR" sz="1800" kern="1200" dirty="0" err="1"/>
            <a:t>intermodalne</a:t>
          </a:r>
          <a:r>
            <a:rPr lang="hr-HR" sz="1800" kern="1200" dirty="0"/>
            <a:t> mreže TEN-T koja je otporna na klimatske promjene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razvoj održive, pametne i </a:t>
          </a:r>
          <a:r>
            <a:rPr lang="hr-HR" sz="1800" kern="1200" dirty="0" err="1"/>
            <a:t>intermodalne</a:t>
          </a:r>
          <a:r>
            <a:rPr lang="hr-HR" sz="1800" kern="1200" dirty="0"/>
            <a:t> nacionalne, regionalne i lokalne mobilnosti koja je otporna na klimatske promjene, uključujući bolji pristup TEN-T mreži i prekograničnoj mobilnosti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promicanje održive </a:t>
          </a:r>
          <a:r>
            <a:rPr lang="hr-HR" sz="1800" kern="1200" dirty="0" err="1"/>
            <a:t>multimodalne</a:t>
          </a:r>
          <a:r>
            <a:rPr lang="hr-HR" sz="1800" kern="1200" dirty="0"/>
            <a:t> urbane mobilnosti</a:t>
          </a:r>
        </a:p>
      </dsp:txBody>
      <dsp:txXfrm>
        <a:off x="0" y="1008108"/>
        <a:ext cx="10009112" cy="3888442"/>
      </dsp:txXfrm>
    </dsp:sp>
    <dsp:sp modelId="{EF024A61-F2D7-4F54-B80F-7F990ACDFEAC}">
      <dsp:nvSpPr>
        <dsp:cNvPr id="0" name=""/>
        <dsp:cNvSpPr/>
      </dsp:nvSpPr>
      <dsp:spPr>
        <a:xfrm>
          <a:off x="447547" y="360033"/>
          <a:ext cx="7006378" cy="126681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3. POVEZANIJA EUROPA (PO 3)</a:t>
          </a:r>
        </a:p>
      </dsp:txBody>
      <dsp:txXfrm>
        <a:off x="509388" y="421874"/>
        <a:ext cx="6882696" cy="1143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642073"/>
          <a:ext cx="9217024" cy="374646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43" tIns="1353820" rIns="71534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tržišta rada i pristup kvalitetnom zapošljavanju razvojem socijalnih inovacija i infrastrukture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obrazovanje, osposobljavanje i cjeloživotno učenje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povećanje socioekonomske integracije marginaliziranih zajednica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zdravstvena skrb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jačanje uloge kulture i turizma u gospodarskom razvoju, socijalnoj uključenosti</a:t>
          </a:r>
        </a:p>
      </dsp:txBody>
      <dsp:txXfrm>
        <a:off x="0" y="642073"/>
        <a:ext cx="9217024" cy="3746464"/>
      </dsp:txXfrm>
    </dsp:sp>
    <dsp:sp modelId="{EF024A61-F2D7-4F54-B80F-7F990ACDFEAC}">
      <dsp:nvSpPr>
        <dsp:cNvPr id="0" name=""/>
        <dsp:cNvSpPr/>
      </dsp:nvSpPr>
      <dsp:spPr>
        <a:xfrm>
          <a:off x="432048" y="68074"/>
          <a:ext cx="6451916" cy="126681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4. EUROPA S ISTAKNUTIJOM SOCIJALNOM KOMPONENTOM (PO 4)</a:t>
          </a:r>
        </a:p>
      </dsp:txBody>
      <dsp:txXfrm>
        <a:off x="493889" y="129915"/>
        <a:ext cx="6328234" cy="1143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572947"/>
          <a:ext cx="9198269" cy="446366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88" tIns="1020572" rIns="7138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veći pristup zaposlenju za sve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modernizacija institucija i usluga na tržištu rada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promicanje sudjelovanja žena na tržištu rada, bolja ravnoteža između poslovnog i privatnog života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veća kvaliteta, djelotvornost i relevantnost sustava obrazovanja i osposobljavanja za tržište rada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promicanje jednakog pristupa kvalitetnom i </a:t>
          </a:r>
          <a:r>
            <a:rPr lang="hr-HR" sz="1800" kern="1200" dirty="0" err="1"/>
            <a:t>uključivom</a:t>
          </a:r>
          <a:r>
            <a:rPr lang="hr-HR" sz="1800" kern="1200" dirty="0"/>
            <a:t> obrazovanju i osposobljavanju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promicanje cjeloživotnog učenja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promicanje aktivnog uključivanja radi promicanja jednakih prilika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promicanje socioekonomske integracije državljana trećih zemalja i marginaliziranih skupina</a:t>
          </a:r>
        </a:p>
      </dsp:txBody>
      <dsp:txXfrm>
        <a:off x="0" y="572947"/>
        <a:ext cx="9198269" cy="4463665"/>
      </dsp:txXfrm>
    </dsp:sp>
    <dsp:sp modelId="{EF024A61-F2D7-4F54-B80F-7F990ACDFEAC}">
      <dsp:nvSpPr>
        <dsp:cNvPr id="0" name=""/>
        <dsp:cNvSpPr/>
      </dsp:nvSpPr>
      <dsp:spPr>
        <a:xfrm>
          <a:off x="431168" y="104008"/>
          <a:ext cx="6438788" cy="1247321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4. EUROPA S ISTAKNUTIJOM SOCIJALNOM KOMPONENTOM (PO 4)</a:t>
          </a:r>
        </a:p>
      </dsp:txBody>
      <dsp:txXfrm>
        <a:off x="492057" y="164897"/>
        <a:ext cx="6317010" cy="1125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890282"/>
          <a:ext cx="9198269" cy="3404019"/>
        </a:xfrm>
        <a:prstGeom prst="rect">
          <a:avLst/>
        </a:prstGeom>
        <a:solidFill>
          <a:srgbClr val="F3DBFD">
            <a:alpha val="89804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88" tIns="1353820" rIns="7138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poticanje integriranog društvenog i gospodarskog razvoja, razvoja u području okoliša, kulturne baštine kao i sigurnosti u urbanim područjima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poticanje integriranog društvenog i gospodarskog te razvoja u području okoliša na lokalnoj razini, kulturne baštine i sigurnosti, uključujući ruralna područja</a:t>
          </a:r>
        </a:p>
      </dsp:txBody>
      <dsp:txXfrm>
        <a:off x="0" y="890282"/>
        <a:ext cx="9198269" cy="3404019"/>
      </dsp:txXfrm>
    </dsp:sp>
    <dsp:sp modelId="{EF024A61-F2D7-4F54-B80F-7F990ACDFEAC}">
      <dsp:nvSpPr>
        <dsp:cNvPr id="0" name=""/>
        <dsp:cNvSpPr/>
      </dsp:nvSpPr>
      <dsp:spPr>
        <a:xfrm>
          <a:off x="432047" y="288048"/>
          <a:ext cx="6438788" cy="1266810"/>
        </a:xfrm>
        <a:prstGeom prst="roundRect">
          <a:avLst/>
        </a:prstGeom>
        <a:solidFill>
          <a:srgbClr val="BC7CE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5. EUROPA BLIŽE GRAĐANIMA(PO 5)</a:t>
          </a:r>
        </a:p>
      </dsp:txBody>
      <dsp:txXfrm>
        <a:off x="493888" y="349889"/>
        <a:ext cx="6315106" cy="1143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A5D9F-F102-4637-BA89-BF763C12F01A}">
      <dsp:nvSpPr>
        <dsp:cNvPr id="0" name=""/>
        <dsp:cNvSpPr/>
      </dsp:nvSpPr>
      <dsp:spPr>
        <a:xfrm>
          <a:off x="2119783" y="1401138"/>
          <a:ext cx="2416720" cy="24152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</a:rPr>
            <a:t>Partnerski sporazum i Operativni programi</a:t>
          </a:r>
        </a:p>
      </dsp:txBody>
      <dsp:txXfrm>
        <a:off x="2473703" y="1754849"/>
        <a:ext cx="1708880" cy="1707870"/>
      </dsp:txXfrm>
    </dsp:sp>
    <dsp:sp modelId="{CB1A7D0E-E28A-4F2D-8AB3-8F4451BBED66}">
      <dsp:nvSpPr>
        <dsp:cNvPr id="0" name=""/>
        <dsp:cNvSpPr/>
      </dsp:nvSpPr>
      <dsp:spPr>
        <a:xfrm>
          <a:off x="2664301" y="216032"/>
          <a:ext cx="1400478" cy="1400478"/>
        </a:xfrm>
        <a:prstGeom prst="ellipse">
          <a:avLst/>
        </a:prstGeom>
        <a:solidFill>
          <a:schemeClr val="accent4">
            <a:alpha val="50000"/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Regulatorni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okvir EU</a:t>
          </a:r>
          <a:endParaRPr lang="hr-HR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69396" y="421127"/>
        <a:ext cx="990288" cy="990288"/>
      </dsp:txXfrm>
    </dsp:sp>
    <dsp:sp modelId="{3ED86B84-AE73-44DC-BEF7-00AAF87BCB32}">
      <dsp:nvSpPr>
        <dsp:cNvPr id="0" name=""/>
        <dsp:cNvSpPr/>
      </dsp:nvSpPr>
      <dsp:spPr>
        <a:xfrm>
          <a:off x="4082226" y="1296144"/>
          <a:ext cx="1400478" cy="1400478"/>
        </a:xfrm>
        <a:prstGeom prst="ellipse">
          <a:avLst/>
        </a:prstGeom>
        <a:solidFill>
          <a:schemeClr val="accent4">
            <a:alpha val="50000"/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Izvješća</a:t>
          </a:r>
          <a:r>
            <a:rPr lang="hr-HR" sz="1400" b="1" kern="1200" spc="-1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 </a:t>
          </a: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za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RH u 2019.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i 2020.</a:t>
          </a:r>
          <a:endParaRPr lang="hr-HR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287321" y="1501239"/>
        <a:ext cx="990288" cy="990288"/>
      </dsp:txXfrm>
    </dsp:sp>
    <dsp:sp modelId="{78094499-0036-463F-9766-7ED1AB6872F5}">
      <dsp:nvSpPr>
        <dsp:cNvPr id="0" name=""/>
        <dsp:cNvSpPr/>
      </dsp:nvSpPr>
      <dsp:spPr>
        <a:xfrm>
          <a:off x="3583512" y="3096345"/>
          <a:ext cx="1400478" cy="1400478"/>
        </a:xfrm>
        <a:prstGeom prst="ellipse">
          <a:avLst/>
        </a:prstGeom>
        <a:solidFill>
          <a:schemeClr val="accent4">
            <a:alpha val="50000"/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Calibri"/>
              <a:cs typeface="Calibri"/>
            </a:rPr>
            <a:t> </a:t>
          </a: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Preporuke Vijeća za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2019. 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2020.</a:t>
          </a:r>
          <a:endParaRPr lang="hr-HR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788607" y="3301440"/>
        <a:ext cx="990288" cy="990288"/>
      </dsp:txXfrm>
    </dsp:sp>
    <dsp:sp modelId="{BB660FF3-3904-4F8E-9C14-80DF2B1BA1EE}">
      <dsp:nvSpPr>
        <dsp:cNvPr id="0" name=""/>
        <dsp:cNvSpPr/>
      </dsp:nvSpPr>
      <dsp:spPr>
        <a:xfrm>
          <a:off x="1656178" y="3024333"/>
          <a:ext cx="1400478" cy="1400478"/>
        </a:xfrm>
        <a:prstGeom prst="ellipse">
          <a:avLst/>
        </a:prstGeom>
        <a:solidFill>
          <a:schemeClr val="accent4">
            <a:alpha val="50000"/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rPr>
            <a:t>NRS 2030.</a:t>
          </a:r>
          <a:endParaRPr lang="hr-HR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861273" y="3229428"/>
        <a:ext cx="990288" cy="990288"/>
      </dsp:txXfrm>
    </dsp:sp>
    <dsp:sp modelId="{5CEBE39E-9B60-449B-B445-8D04C5680425}">
      <dsp:nvSpPr>
        <dsp:cNvPr id="0" name=""/>
        <dsp:cNvSpPr/>
      </dsp:nvSpPr>
      <dsp:spPr>
        <a:xfrm>
          <a:off x="1161864" y="1296148"/>
          <a:ext cx="1400478" cy="140047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5">
                  <a:lumMod val="75000"/>
                </a:schemeClr>
              </a:solidFill>
            </a:rPr>
            <a:t>Ustrojstvo i nadležnosti u RH</a:t>
          </a:r>
        </a:p>
      </dsp:txBody>
      <dsp:txXfrm>
        <a:off x="1366959" y="1501243"/>
        <a:ext cx="990288" cy="9902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5BDC-DD6B-497F-A716-8803FADBB5A4}">
      <dsp:nvSpPr>
        <dsp:cNvPr id="0" name=""/>
        <dsp:cNvSpPr/>
      </dsp:nvSpPr>
      <dsp:spPr>
        <a:xfrm>
          <a:off x="2447" y="1282787"/>
          <a:ext cx="2397019" cy="19770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>
              <a:solidFill>
                <a:schemeClr val="accent5">
                  <a:lumMod val="75000"/>
                </a:schemeClr>
              </a:solidFill>
            </a:rPr>
            <a:t>Radne skupine: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100" kern="1200" dirty="0">
              <a:solidFill>
                <a:schemeClr val="accent5">
                  <a:lumMod val="75000"/>
                </a:schemeClr>
              </a:solidFill>
            </a:rPr>
            <a:t>Pametna Hrvatska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100" kern="1200" dirty="0">
              <a:solidFill>
                <a:schemeClr val="accent5">
                  <a:lumMod val="75000"/>
                </a:schemeClr>
              </a:solidFill>
            </a:rPr>
            <a:t>Zelena Hrvatska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100" kern="1200" dirty="0">
              <a:solidFill>
                <a:schemeClr val="accent5">
                  <a:lumMod val="75000"/>
                </a:schemeClr>
              </a:solidFill>
            </a:rPr>
            <a:t>Povezana Hrvatska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100" kern="1200" dirty="0">
              <a:solidFill>
                <a:schemeClr val="accent5">
                  <a:lumMod val="75000"/>
                </a:schemeClr>
              </a:solidFill>
            </a:rPr>
            <a:t>Solidarna Hrvatska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100" kern="1200" dirty="0">
              <a:solidFill>
                <a:schemeClr val="accent5">
                  <a:lumMod val="75000"/>
                </a:schemeClr>
              </a:solidFill>
            </a:rPr>
            <a:t>Integrirani teritorijalni razvoj</a:t>
          </a:r>
        </a:p>
      </dsp:txBody>
      <dsp:txXfrm>
        <a:off x="47944" y="1328284"/>
        <a:ext cx="2306025" cy="1462394"/>
      </dsp:txXfrm>
    </dsp:sp>
    <dsp:sp modelId="{9303C2C9-2E13-412A-9AE1-213A7027754E}">
      <dsp:nvSpPr>
        <dsp:cNvPr id="0" name=""/>
        <dsp:cNvSpPr/>
      </dsp:nvSpPr>
      <dsp:spPr>
        <a:xfrm rot="21191431">
          <a:off x="1391530" y="1807620"/>
          <a:ext cx="2992159" cy="2992159"/>
        </a:xfrm>
        <a:prstGeom prst="leftCircularArrow">
          <a:avLst>
            <a:gd name="adj1" fmla="val 2734"/>
            <a:gd name="adj2" fmla="val 333208"/>
            <a:gd name="adj3" fmla="val 1732557"/>
            <a:gd name="adj4" fmla="val 8648328"/>
            <a:gd name="adj5" fmla="val 319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F063D-4C4A-4D47-A465-D268A1E2965D}">
      <dsp:nvSpPr>
        <dsp:cNvPr id="0" name=""/>
        <dsp:cNvSpPr/>
      </dsp:nvSpPr>
      <dsp:spPr>
        <a:xfrm>
          <a:off x="236140" y="2736147"/>
          <a:ext cx="2698553" cy="1381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Izrađuju sadržaj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prijedloga elemenata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programskih dokumenata</a:t>
          </a:r>
        </a:p>
      </dsp:txBody>
      <dsp:txXfrm>
        <a:off x="276607" y="2776614"/>
        <a:ext cx="2617619" cy="1300720"/>
      </dsp:txXfrm>
    </dsp:sp>
    <dsp:sp modelId="{76C0F529-06D1-4BFF-95C1-712906668444}">
      <dsp:nvSpPr>
        <dsp:cNvPr id="0" name=""/>
        <dsp:cNvSpPr/>
      </dsp:nvSpPr>
      <dsp:spPr>
        <a:xfrm>
          <a:off x="3339350" y="1449811"/>
          <a:ext cx="2397019" cy="19770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accent5">
                  <a:lumMod val="75000"/>
                </a:schemeClr>
              </a:solidFill>
            </a:rPr>
            <a:t>Pododbor za fondove u razdoblju 2021. - 2027.</a:t>
          </a:r>
        </a:p>
      </dsp:txBody>
      <dsp:txXfrm>
        <a:off x="3384847" y="1918960"/>
        <a:ext cx="2306025" cy="1462394"/>
      </dsp:txXfrm>
    </dsp:sp>
    <dsp:sp modelId="{B53B27E2-162D-4604-AAAE-084FA0C5B587}">
      <dsp:nvSpPr>
        <dsp:cNvPr id="0" name=""/>
        <dsp:cNvSpPr/>
      </dsp:nvSpPr>
      <dsp:spPr>
        <a:xfrm rot="187533">
          <a:off x="4889037" y="-87938"/>
          <a:ext cx="3165808" cy="3165808"/>
        </a:xfrm>
        <a:prstGeom prst="circularArrow">
          <a:avLst>
            <a:gd name="adj1" fmla="val 2584"/>
            <a:gd name="adj2" fmla="val 313833"/>
            <a:gd name="adj3" fmla="val 19455474"/>
            <a:gd name="adj4" fmla="val 12520328"/>
            <a:gd name="adj5" fmla="val 30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20EC4-512A-4013-ABDE-528ABEC70059}">
      <dsp:nvSpPr>
        <dsp:cNvPr id="0" name=""/>
        <dsp:cNvSpPr/>
      </dsp:nvSpPr>
      <dsp:spPr>
        <a:xfrm>
          <a:off x="3812852" y="827090"/>
          <a:ext cx="2197928" cy="981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Predlaže programske dokumente</a:t>
          </a:r>
        </a:p>
      </dsp:txBody>
      <dsp:txXfrm>
        <a:off x="3841586" y="855824"/>
        <a:ext cx="2140460" cy="923581"/>
      </dsp:txXfrm>
    </dsp:sp>
    <dsp:sp modelId="{501BD35D-0686-45A0-8AB0-871203032069}">
      <dsp:nvSpPr>
        <dsp:cNvPr id="0" name=""/>
        <dsp:cNvSpPr/>
      </dsp:nvSpPr>
      <dsp:spPr>
        <a:xfrm>
          <a:off x="6448328" y="1235367"/>
          <a:ext cx="2629794" cy="192360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accent5">
                  <a:lumMod val="75000"/>
                </a:schemeClr>
              </a:solidFill>
            </a:rPr>
            <a:t>Nacionalni koordinacijski odbor za europske strukturne i investicijske fondove</a:t>
          </a:r>
        </a:p>
      </dsp:txBody>
      <dsp:txXfrm>
        <a:off x="6492595" y="1279634"/>
        <a:ext cx="2541260" cy="1422866"/>
      </dsp:txXfrm>
    </dsp:sp>
    <dsp:sp modelId="{1A9298B6-F84E-4E7A-B397-452D18D1E043}">
      <dsp:nvSpPr>
        <dsp:cNvPr id="0" name=""/>
        <dsp:cNvSpPr/>
      </dsp:nvSpPr>
      <dsp:spPr>
        <a:xfrm>
          <a:off x="6984785" y="2880322"/>
          <a:ext cx="2292488" cy="1174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Verifikacija i podnošenje prema EK</a:t>
          </a:r>
        </a:p>
      </dsp:txBody>
      <dsp:txXfrm>
        <a:off x="7019177" y="2914714"/>
        <a:ext cx="2223704" cy="110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ACDDBCF6-B0D7-45C8-BC4E-16D9279B3D64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0B10345B-E8B3-4758-9633-163330AE4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7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63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14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82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78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80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27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25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89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754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178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4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100" dirty="0"/>
          </a:p>
          <a:p>
            <a:r>
              <a:rPr lang="hr-HR" sz="1100" dirty="0"/>
              <a:t> 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391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2843"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135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047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2843"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382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2843">
              <a:defRPr/>
            </a:pPr>
            <a:br>
              <a:rPr lang="hr-HR" sz="16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776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2843">
              <a:defRPr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7521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217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2843"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94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56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225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340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101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510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100" dirty="0"/>
          </a:p>
          <a:p>
            <a:endParaRPr lang="hr-HR" sz="1100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27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64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70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61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52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1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41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3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5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1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2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9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8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3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4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1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54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72D8-84A0-4613-9EA2-A0BB14827545}" type="datetimeFigureOut">
              <a:rPr lang="hr-HR" smtClean="0"/>
              <a:t>23.3.2021.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7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3.jp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8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9.xml"/><Relationship Id="rId10" Type="http://schemas.openxmlformats.org/officeDocument/2006/relationships/image" Target="../media/image5.png"/><Relationship Id="rId4" Type="http://schemas.openxmlformats.org/officeDocument/2006/relationships/diagramData" Target="../diagrams/data9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10.xml"/><Relationship Id="rId10" Type="http://schemas.openxmlformats.org/officeDocument/2006/relationships/image" Target="../media/image5.png"/><Relationship Id="rId4" Type="http://schemas.openxmlformats.org/officeDocument/2006/relationships/diagramData" Target="../diagrams/data10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3.jp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3.jpg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3.jpg"/><Relationship Id="rId7" Type="http://schemas.openxmlformats.org/officeDocument/2006/relationships/diagramData" Target="../diagrams/data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3.jpg"/><Relationship Id="rId7" Type="http://schemas.openxmlformats.org/officeDocument/2006/relationships/diagramData" Target="../diagrams/data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4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image" Target="../media/image3.jpg"/><Relationship Id="rId7" Type="http://schemas.openxmlformats.org/officeDocument/2006/relationships/diagramData" Target="../diagrams/data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5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3.jpg"/><Relationship Id="rId7" Type="http://schemas.openxmlformats.org/officeDocument/2006/relationships/diagramData" Target="../diagrams/data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6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image" Target="../media/image3.jpg"/><Relationship Id="rId7" Type="http://schemas.openxmlformats.org/officeDocument/2006/relationships/diagramData" Target="../diagrams/data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7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7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image" Target="../media/image3.jpg"/><Relationship Id="rId7" Type="http://schemas.openxmlformats.org/officeDocument/2006/relationships/diagramData" Target="../diagrams/data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8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8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image" Target="../media/image3.jpg"/><Relationship Id="rId7" Type="http://schemas.openxmlformats.org/officeDocument/2006/relationships/diagramData" Target="../diagrams/data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microsoft.com/office/2007/relationships/diagramDrawing" Target="../diagrams/drawing19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9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mailto:razvojna.agencija@zagreb.h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png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5.xml"/><Relationship Id="rId10" Type="http://schemas.openxmlformats.org/officeDocument/2006/relationships/image" Target="../media/image5.png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7.xml"/><Relationship Id="rId10" Type="http://schemas.openxmlformats.org/officeDocument/2006/relationships/image" Target="../media/image5.png"/><Relationship Id="rId4" Type="http://schemas.openxmlformats.org/officeDocument/2006/relationships/diagramData" Target="../diagrams/data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B79D9-824B-4CC9-97C2-F188D3CA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9936" y="4797152"/>
            <a:ext cx="6055010" cy="1541175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Arial Black" panose="020B0A04020102020204" pitchFamily="34" charset="0"/>
              </a:rPr>
              <a:t>PRIPREME U PROCESU PROGRAMIRANJA ZA JLP(R)S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AB37F0F-334A-4B68-9653-5F9169668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246" y="62690"/>
            <a:ext cx="3650754" cy="12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9" y="147577"/>
            <a:ext cx="8877821" cy="748548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Sveobuhvatni okvir za izradu programskih dokumenata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11B7DEB-4E0E-4F4E-B44E-3E31973C2177}"/>
              </a:ext>
            </a:extLst>
          </p:cNvPr>
          <p:cNvSpPr/>
          <p:nvPr/>
        </p:nvSpPr>
        <p:spPr>
          <a:xfrm>
            <a:off x="236932" y="1160145"/>
            <a:ext cx="1948409" cy="6895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NACIONALNI PLAN ZA OPORAVAK I OTPORNOST </a:t>
            </a:r>
          </a:p>
          <a:p>
            <a:pPr algn="ctr"/>
            <a:r>
              <a:rPr lang="hr-HR" sz="1000" dirty="0">
                <a:solidFill>
                  <a:srgbClr val="FF0000"/>
                </a:solidFill>
              </a:rPr>
              <a:t>Koordinira Ured Predsjednika Vlade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E4AA04E4-3B2C-43D6-8AB7-BA1986DA773B}"/>
              </a:ext>
            </a:extLst>
          </p:cNvPr>
          <p:cNvSpPr/>
          <p:nvPr/>
        </p:nvSpPr>
        <p:spPr>
          <a:xfrm>
            <a:off x="9480376" y="1295169"/>
            <a:ext cx="1863822" cy="5092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POLJOPRIVREDNA POLITIKA</a:t>
            </a:r>
          </a:p>
          <a:p>
            <a:pPr algn="ctr"/>
            <a:r>
              <a:rPr lang="hr-HR" sz="1000" dirty="0">
                <a:solidFill>
                  <a:srgbClr val="FF0000"/>
                </a:solidFill>
              </a:rPr>
              <a:t>Koordinira MPS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74241529-E34F-499E-B4BD-5F80645E95CC}"/>
              </a:ext>
            </a:extLst>
          </p:cNvPr>
          <p:cNvSpPr/>
          <p:nvPr/>
        </p:nvSpPr>
        <p:spPr>
          <a:xfrm>
            <a:off x="4308609" y="1128220"/>
            <a:ext cx="3048498" cy="6337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SPORAZUM O PARTNERSTVU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DFB17883-5496-47BA-A6BA-E0E1D420EAA1}"/>
              </a:ext>
            </a:extLst>
          </p:cNvPr>
          <p:cNvSpPr/>
          <p:nvPr/>
        </p:nvSpPr>
        <p:spPr>
          <a:xfrm>
            <a:off x="9815366" y="2303943"/>
            <a:ext cx="1949946" cy="805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ZAJEDNIČKA RIBARSTVENA </a:t>
            </a:r>
          </a:p>
          <a:p>
            <a:pPr algn="ctr"/>
            <a:r>
              <a:rPr lang="hr-HR" sz="1200" dirty="0"/>
              <a:t>POLITIKA</a:t>
            </a:r>
          </a:p>
          <a:p>
            <a:pPr algn="ctr"/>
            <a:r>
              <a:rPr lang="hr-HR" sz="1200" dirty="0">
                <a:solidFill>
                  <a:srgbClr val="FF0000"/>
                </a:solidFill>
              </a:rPr>
              <a:t>Koordinira MPS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64AA9B62-256D-4D5B-A4E6-E5176C584424}"/>
              </a:ext>
            </a:extLst>
          </p:cNvPr>
          <p:cNvSpPr/>
          <p:nvPr/>
        </p:nvSpPr>
        <p:spPr>
          <a:xfrm>
            <a:off x="5905668" y="2300277"/>
            <a:ext cx="1949946" cy="805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MIGRACIJE I UNUTARNJI POSLOVI</a:t>
            </a:r>
          </a:p>
          <a:p>
            <a:pPr algn="ctr"/>
            <a:r>
              <a:rPr lang="hr-HR" sz="1200" dirty="0">
                <a:solidFill>
                  <a:srgbClr val="FF0000"/>
                </a:solidFill>
              </a:rPr>
              <a:t>Koordinira MUP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BA145816-004F-4F09-87FC-608336976985}"/>
              </a:ext>
            </a:extLst>
          </p:cNvPr>
          <p:cNvSpPr/>
          <p:nvPr/>
        </p:nvSpPr>
        <p:spPr>
          <a:xfrm>
            <a:off x="1553797" y="2274248"/>
            <a:ext cx="1948409" cy="805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KOHEZIJSKA POLITIKA </a:t>
            </a:r>
          </a:p>
          <a:p>
            <a:pPr algn="ctr"/>
            <a:r>
              <a:rPr lang="hr-HR" sz="1200" dirty="0">
                <a:solidFill>
                  <a:srgbClr val="FF0000"/>
                </a:solidFill>
              </a:rPr>
              <a:t>Koordinira MRRFEU </a:t>
            </a:r>
          </a:p>
          <a:p>
            <a:pPr algn="ctr"/>
            <a:r>
              <a:rPr lang="hr-HR" sz="1200" dirty="0">
                <a:solidFill>
                  <a:srgbClr val="FF0000"/>
                </a:solidFill>
              </a:rPr>
              <a:t>+ MRMSOP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7C020254-BE3B-48DB-8270-D3A05CBE4C15}"/>
              </a:ext>
            </a:extLst>
          </p:cNvPr>
          <p:cNvSpPr/>
          <p:nvPr/>
        </p:nvSpPr>
        <p:spPr>
          <a:xfrm>
            <a:off x="2901503" y="3433386"/>
            <a:ext cx="1391643" cy="5349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Integrirani teritorijalni program </a:t>
            </a:r>
          </a:p>
          <a:p>
            <a:pPr algn="ctr"/>
            <a:r>
              <a:rPr lang="hr-HR" sz="1100" dirty="0"/>
              <a:t>(EFRR; KF; FPT)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5C897A43-A34A-496C-A4B4-91E525071715}"/>
              </a:ext>
            </a:extLst>
          </p:cNvPr>
          <p:cNvSpPr/>
          <p:nvPr/>
        </p:nvSpPr>
        <p:spPr>
          <a:xfrm>
            <a:off x="1718563" y="3429000"/>
            <a:ext cx="1080235" cy="5393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OPULJP 21-27</a:t>
            </a:r>
          </a:p>
          <a:p>
            <a:pPr algn="ctr"/>
            <a:r>
              <a:rPr lang="hr-HR" sz="1100" dirty="0"/>
              <a:t>(ESF+)</a:t>
            </a: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514335CF-A686-4823-829D-02D00F7DD488}"/>
              </a:ext>
            </a:extLst>
          </p:cNvPr>
          <p:cNvSpPr/>
          <p:nvPr/>
        </p:nvSpPr>
        <p:spPr>
          <a:xfrm>
            <a:off x="461856" y="3422757"/>
            <a:ext cx="1089980" cy="5477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OPKK 21-27</a:t>
            </a:r>
          </a:p>
          <a:p>
            <a:pPr algn="ctr"/>
            <a:r>
              <a:rPr lang="hr-HR" sz="1100" dirty="0"/>
              <a:t>(EFRR, KF)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0BEAD5F3-BF72-4BF7-A42E-1D278FA3A993}"/>
              </a:ext>
            </a:extLst>
          </p:cNvPr>
          <p:cNvSpPr/>
          <p:nvPr/>
        </p:nvSpPr>
        <p:spPr>
          <a:xfrm>
            <a:off x="7856598" y="3433385"/>
            <a:ext cx="1297305" cy="5455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OP Upravljanje </a:t>
            </a:r>
          </a:p>
          <a:p>
            <a:pPr algn="ctr"/>
            <a:r>
              <a:rPr lang="hr-HR" sz="1100" dirty="0"/>
              <a:t>granicama i vizama</a:t>
            </a:r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1BC82E26-2DDC-41A5-858D-DEA3673876B7}"/>
              </a:ext>
            </a:extLst>
          </p:cNvPr>
          <p:cNvSpPr/>
          <p:nvPr/>
        </p:nvSpPr>
        <p:spPr>
          <a:xfrm>
            <a:off x="5143691" y="3449125"/>
            <a:ext cx="1089980" cy="51919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OP Azil i </a:t>
            </a:r>
          </a:p>
          <a:p>
            <a:pPr algn="ctr"/>
            <a:r>
              <a:rPr lang="hr-HR" sz="1100" dirty="0"/>
              <a:t>migracije</a:t>
            </a: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F3BA73C5-2D68-40F7-BEC1-A241295B3E0C}"/>
              </a:ext>
            </a:extLst>
          </p:cNvPr>
          <p:cNvSpPr/>
          <p:nvPr/>
        </p:nvSpPr>
        <p:spPr>
          <a:xfrm>
            <a:off x="6462882" y="3433385"/>
            <a:ext cx="1289799" cy="5455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OP Unutarnja sigurnost</a:t>
            </a: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2B542A91-B658-4E52-A84A-0E2F36F9F93A}"/>
              </a:ext>
            </a:extLst>
          </p:cNvPr>
          <p:cNvSpPr/>
          <p:nvPr/>
        </p:nvSpPr>
        <p:spPr>
          <a:xfrm>
            <a:off x="10441944" y="3429000"/>
            <a:ext cx="1391643" cy="5349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OP pomorstvo i ribarstvo</a:t>
            </a:r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9492F10C-E4D3-4F43-90C6-A6B2F8747B31}"/>
              </a:ext>
            </a:extLst>
          </p:cNvPr>
          <p:cNvSpPr/>
          <p:nvPr/>
        </p:nvSpPr>
        <p:spPr>
          <a:xfrm>
            <a:off x="209820" y="4445934"/>
            <a:ext cx="818710" cy="501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accent5">
                    <a:lumMod val="75000"/>
                  </a:schemeClr>
                </a:solidFill>
              </a:rPr>
              <a:t>Pametna Hrvatska</a:t>
            </a:r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id="{B466F222-208F-4F7D-9EB3-4B551F194811}"/>
              </a:ext>
            </a:extLst>
          </p:cNvPr>
          <p:cNvSpPr/>
          <p:nvPr/>
        </p:nvSpPr>
        <p:spPr>
          <a:xfrm>
            <a:off x="1211137" y="4450444"/>
            <a:ext cx="818710" cy="5010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accent5">
                    <a:lumMod val="75000"/>
                  </a:schemeClr>
                </a:solidFill>
              </a:rPr>
              <a:t>Zelena Hrvatska</a:t>
            </a:r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id="{C42DD2AE-2CF7-4279-8824-F9240EBEC6B6}"/>
              </a:ext>
            </a:extLst>
          </p:cNvPr>
          <p:cNvSpPr/>
          <p:nvPr/>
        </p:nvSpPr>
        <p:spPr>
          <a:xfrm>
            <a:off x="2291676" y="4450307"/>
            <a:ext cx="818710" cy="5010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accent5">
                    <a:lumMod val="75000"/>
                  </a:schemeClr>
                </a:solidFill>
              </a:rPr>
              <a:t>Povezana Hrvatska</a:t>
            </a:r>
          </a:p>
        </p:txBody>
      </p:sp>
      <p:sp>
        <p:nvSpPr>
          <p:cNvPr id="30" name="Pravokutnik: zaobljeni kutovi 29">
            <a:extLst>
              <a:ext uri="{FF2B5EF4-FFF2-40B4-BE49-F238E27FC236}">
                <a16:creationId xmlns:a16="http://schemas.microsoft.com/office/drawing/2014/main" id="{11649A32-0944-452D-90E5-64551F480C01}"/>
              </a:ext>
            </a:extLst>
          </p:cNvPr>
          <p:cNvSpPr/>
          <p:nvPr/>
        </p:nvSpPr>
        <p:spPr>
          <a:xfrm>
            <a:off x="3335321" y="4450506"/>
            <a:ext cx="818710" cy="5008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accent5">
                    <a:lumMod val="75000"/>
                  </a:schemeClr>
                </a:solidFill>
              </a:rPr>
              <a:t>Solidarna Hrvatska</a:t>
            </a:r>
          </a:p>
        </p:txBody>
      </p:sp>
      <p:sp>
        <p:nvSpPr>
          <p:cNvPr id="31" name="Pravokutnik: zaobljeni kutovi 30">
            <a:extLst>
              <a:ext uri="{FF2B5EF4-FFF2-40B4-BE49-F238E27FC236}">
                <a16:creationId xmlns:a16="http://schemas.microsoft.com/office/drawing/2014/main" id="{95F73ACB-66E7-4712-A8F0-90369F20206A}"/>
              </a:ext>
            </a:extLst>
          </p:cNvPr>
          <p:cNvSpPr/>
          <p:nvPr/>
        </p:nvSpPr>
        <p:spPr>
          <a:xfrm>
            <a:off x="4386580" y="4449427"/>
            <a:ext cx="976560" cy="519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accent5">
                    <a:lumMod val="75000"/>
                  </a:schemeClr>
                </a:solidFill>
              </a:rPr>
              <a:t>Integrirani teritorijalni razvoj</a:t>
            </a:r>
          </a:p>
        </p:txBody>
      </p:sp>
      <p:sp>
        <p:nvSpPr>
          <p:cNvPr id="32" name="Pravokutnik: zaobljeni kutovi 31">
            <a:extLst>
              <a:ext uri="{FF2B5EF4-FFF2-40B4-BE49-F238E27FC236}">
                <a16:creationId xmlns:a16="http://schemas.microsoft.com/office/drawing/2014/main" id="{3F27A9C3-7A3E-4169-92E2-FB59A5F5411F}"/>
              </a:ext>
            </a:extLst>
          </p:cNvPr>
          <p:cNvSpPr/>
          <p:nvPr/>
        </p:nvSpPr>
        <p:spPr>
          <a:xfrm>
            <a:off x="8344109" y="4586193"/>
            <a:ext cx="809794" cy="3990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dirty="0">
                <a:solidFill>
                  <a:schemeClr val="accent5">
                    <a:lumMod val="75000"/>
                  </a:schemeClr>
                </a:solidFill>
              </a:rPr>
              <a:t>Sigurnost</a:t>
            </a:r>
          </a:p>
        </p:txBody>
      </p:sp>
      <p:sp>
        <p:nvSpPr>
          <p:cNvPr id="33" name="Pravokutnik: zaobljeni kutovi 32">
            <a:extLst>
              <a:ext uri="{FF2B5EF4-FFF2-40B4-BE49-F238E27FC236}">
                <a16:creationId xmlns:a16="http://schemas.microsoft.com/office/drawing/2014/main" id="{7C172682-EDFE-4E09-AA44-859E2DB5C0C2}"/>
              </a:ext>
            </a:extLst>
          </p:cNvPr>
          <p:cNvSpPr/>
          <p:nvPr/>
        </p:nvSpPr>
        <p:spPr>
          <a:xfrm>
            <a:off x="10575076" y="4303536"/>
            <a:ext cx="1054481" cy="3990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dirty="0">
                <a:solidFill>
                  <a:schemeClr val="accent5">
                    <a:lumMod val="75000"/>
                  </a:schemeClr>
                </a:solidFill>
              </a:rPr>
              <a:t>Pomorstvo i ribarstvo</a:t>
            </a:r>
          </a:p>
        </p:txBody>
      </p:sp>
      <p:sp>
        <p:nvSpPr>
          <p:cNvPr id="35" name="Pravokutnik: zaobljeni kutovi 34">
            <a:extLst>
              <a:ext uri="{FF2B5EF4-FFF2-40B4-BE49-F238E27FC236}">
                <a16:creationId xmlns:a16="http://schemas.microsoft.com/office/drawing/2014/main" id="{61FC8979-2307-4EDB-8103-30271FF25AB7}"/>
              </a:ext>
            </a:extLst>
          </p:cNvPr>
          <p:cNvSpPr/>
          <p:nvPr/>
        </p:nvSpPr>
        <p:spPr>
          <a:xfrm>
            <a:off x="1379129" y="5479270"/>
            <a:ext cx="2982423" cy="5010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000" dirty="0">
                <a:solidFill>
                  <a:schemeClr val="accent5">
                    <a:lumMod val="75000"/>
                  </a:schemeClr>
                </a:solidFill>
              </a:rPr>
              <a:t>Europski fond za regionalni razvoj – 5,36 </a:t>
            </a:r>
            <a:r>
              <a:rPr lang="hr-HR" sz="1000" dirty="0" err="1">
                <a:solidFill>
                  <a:schemeClr val="accent5">
                    <a:lumMod val="75000"/>
                  </a:schemeClr>
                </a:solidFill>
              </a:rPr>
              <a:t>mlrd</a:t>
            </a:r>
            <a:r>
              <a:rPr lang="hr-HR" sz="1000" dirty="0">
                <a:solidFill>
                  <a:schemeClr val="accent5">
                    <a:lumMod val="75000"/>
                  </a:schemeClr>
                </a:solidFill>
              </a:rPr>
              <a:t> eura</a:t>
            </a:r>
          </a:p>
          <a:p>
            <a:r>
              <a:rPr lang="hr-HR" sz="1000" dirty="0">
                <a:solidFill>
                  <a:schemeClr val="accent5">
                    <a:lumMod val="75000"/>
                  </a:schemeClr>
                </a:solidFill>
              </a:rPr>
              <a:t>Kohezijski fond – 1,55mlrd </a:t>
            </a:r>
          </a:p>
          <a:p>
            <a:r>
              <a:rPr lang="hr-HR" sz="1000" dirty="0">
                <a:solidFill>
                  <a:schemeClr val="accent5">
                    <a:lumMod val="75000"/>
                  </a:schemeClr>
                </a:solidFill>
              </a:rPr>
              <a:t>Europski socijalni fond plus – 1,98 </a:t>
            </a:r>
            <a:r>
              <a:rPr lang="hr-HR" sz="1000" dirty="0" err="1">
                <a:solidFill>
                  <a:schemeClr val="accent5">
                    <a:lumMod val="75000"/>
                  </a:schemeClr>
                </a:solidFill>
              </a:rPr>
              <a:t>mlrd</a:t>
            </a:r>
            <a:r>
              <a:rPr lang="hr-HR" sz="1000" dirty="0">
                <a:solidFill>
                  <a:schemeClr val="accent5">
                    <a:lumMod val="75000"/>
                  </a:schemeClr>
                </a:solidFill>
              </a:rPr>
              <a:t> eura</a:t>
            </a:r>
          </a:p>
        </p:txBody>
      </p:sp>
      <p:sp>
        <p:nvSpPr>
          <p:cNvPr id="38" name="Lijeva vitičasta zagrada 37">
            <a:extLst>
              <a:ext uri="{FF2B5EF4-FFF2-40B4-BE49-F238E27FC236}">
                <a16:creationId xmlns:a16="http://schemas.microsoft.com/office/drawing/2014/main" id="{C450C5E5-8B99-46C4-A3FC-0AFE0C345D22}"/>
              </a:ext>
            </a:extLst>
          </p:cNvPr>
          <p:cNvSpPr/>
          <p:nvPr/>
        </p:nvSpPr>
        <p:spPr>
          <a:xfrm rot="16200000">
            <a:off x="2631876" y="2429318"/>
            <a:ext cx="333843" cy="5400597"/>
          </a:xfrm>
          <a:prstGeom prst="leftBrace">
            <a:avLst>
              <a:gd name="adj1" fmla="val 8333"/>
              <a:gd name="adj2" fmla="val 477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D3DA47B8-309E-4AD2-A70D-AF3A5568C124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5832858" y="1761992"/>
            <a:ext cx="1047783" cy="538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FA12C3A1-936D-4EB1-A1BC-7350BF899E2C}"/>
              </a:ext>
            </a:extLst>
          </p:cNvPr>
          <p:cNvCxnSpPr>
            <a:endCxn id="15" idx="0"/>
          </p:cNvCxnSpPr>
          <p:nvPr/>
        </p:nvCxnSpPr>
        <p:spPr>
          <a:xfrm>
            <a:off x="6655752" y="1761992"/>
            <a:ext cx="4134587" cy="54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id="{061DA2E9-98DC-4D38-AA37-4FB87CAF836C}"/>
              </a:ext>
            </a:extLst>
          </p:cNvPr>
          <p:cNvCxnSpPr>
            <a:endCxn id="17" idx="0"/>
          </p:cNvCxnSpPr>
          <p:nvPr/>
        </p:nvCxnSpPr>
        <p:spPr>
          <a:xfrm flipH="1">
            <a:off x="2528002" y="1761992"/>
            <a:ext cx="2271854" cy="51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>
            <a:extLst>
              <a:ext uri="{FF2B5EF4-FFF2-40B4-BE49-F238E27FC236}">
                <a16:creationId xmlns:a16="http://schemas.microsoft.com/office/drawing/2014/main" id="{8021F0BD-1B13-422B-A2BD-297AA3F1A7B6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 flipH="1">
            <a:off x="1006846" y="3080063"/>
            <a:ext cx="1521156" cy="342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>
            <a:extLst>
              <a:ext uri="{FF2B5EF4-FFF2-40B4-BE49-F238E27FC236}">
                <a16:creationId xmlns:a16="http://schemas.microsoft.com/office/drawing/2014/main" id="{FB4E4F42-CEC8-47FE-B35A-59CFE481C0E9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 flipH="1">
            <a:off x="2258681" y="3080063"/>
            <a:ext cx="269321" cy="348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>
            <a:extLst>
              <a:ext uri="{FF2B5EF4-FFF2-40B4-BE49-F238E27FC236}">
                <a16:creationId xmlns:a16="http://schemas.microsoft.com/office/drawing/2014/main" id="{20ABBF5C-848E-47F2-B3F6-1A92429DBAEF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2528002" y="3080063"/>
            <a:ext cx="1069323" cy="353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56">
            <a:extLst>
              <a:ext uri="{FF2B5EF4-FFF2-40B4-BE49-F238E27FC236}">
                <a16:creationId xmlns:a16="http://schemas.microsoft.com/office/drawing/2014/main" id="{0BE41A45-2FD9-40BB-9F59-5EDD2EE03FDB}"/>
              </a:ext>
            </a:extLst>
          </p:cNvPr>
          <p:cNvCxnSpPr>
            <a:stCxn id="20" idx="2"/>
            <a:endCxn id="25" idx="0"/>
          </p:cNvCxnSpPr>
          <p:nvPr/>
        </p:nvCxnSpPr>
        <p:spPr>
          <a:xfrm flipH="1">
            <a:off x="619175" y="3970462"/>
            <a:ext cx="387671" cy="47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ni poveznik 58">
            <a:extLst>
              <a:ext uri="{FF2B5EF4-FFF2-40B4-BE49-F238E27FC236}">
                <a16:creationId xmlns:a16="http://schemas.microsoft.com/office/drawing/2014/main" id="{DCD26758-7E2E-4D1B-A514-A3DCAF11CF30}"/>
              </a:ext>
            </a:extLst>
          </p:cNvPr>
          <p:cNvCxnSpPr>
            <a:stCxn id="20" idx="2"/>
            <a:endCxn id="27" idx="0"/>
          </p:cNvCxnSpPr>
          <p:nvPr/>
        </p:nvCxnSpPr>
        <p:spPr>
          <a:xfrm>
            <a:off x="1006846" y="3970462"/>
            <a:ext cx="613646" cy="479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ni poveznik 60">
            <a:extLst>
              <a:ext uri="{FF2B5EF4-FFF2-40B4-BE49-F238E27FC236}">
                <a16:creationId xmlns:a16="http://schemas.microsoft.com/office/drawing/2014/main" id="{D617318E-0062-4C35-8756-251A902978E4}"/>
              </a:ext>
            </a:extLst>
          </p:cNvPr>
          <p:cNvCxnSpPr>
            <a:stCxn id="20" idx="2"/>
            <a:endCxn id="28" idx="0"/>
          </p:cNvCxnSpPr>
          <p:nvPr/>
        </p:nvCxnSpPr>
        <p:spPr>
          <a:xfrm>
            <a:off x="1006846" y="3970462"/>
            <a:ext cx="1694185" cy="47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ni poveznik 62">
            <a:extLst>
              <a:ext uri="{FF2B5EF4-FFF2-40B4-BE49-F238E27FC236}">
                <a16:creationId xmlns:a16="http://schemas.microsoft.com/office/drawing/2014/main" id="{75CAD7E7-ED9D-428E-B4DC-933528DAE14E}"/>
              </a:ext>
            </a:extLst>
          </p:cNvPr>
          <p:cNvCxnSpPr>
            <a:stCxn id="20" idx="2"/>
            <a:endCxn id="30" idx="0"/>
          </p:cNvCxnSpPr>
          <p:nvPr/>
        </p:nvCxnSpPr>
        <p:spPr>
          <a:xfrm>
            <a:off x="1006846" y="3970462"/>
            <a:ext cx="2737830" cy="48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ni poveznik 64">
            <a:extLst>
              <a:ext uri="{FF2B5EF4-FFF2-40B4-BE49-F238E27FC236}">
                <a16:creationId xmlns:a16="http://schemas.microsoft.com/office/drawing/2014/main" id="{5E5C3DE5-A85A-4F81-8830-9400E2E923E1}"/>
              </a:ext>
            </a:extLst>
          </p:cNvPr>
          <p:cNvCxnSpPr>
            <a:stCxn id="19" idx="2"/>
            <a:endCxn id="30" idx="0"/>
          </p:cNvCxnSpPr>
          <p:nvPr/>
        </p:nvCxnSpPr>
        <p:spPr>
          <a:xfrm>
            <a:off x="2258681" y="3968317"/>
            <a:ext cx="1485995" cy="482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ni poveznik 66">
            <a:extLst>
              <a:ext uri="{FF2B5EF4-FFF2-40B4-BE49-F238E27FC236}">
                <a16:creationId xmlns:a16="http://schemas.microsoft.com/office/drawing/2014/main" id="{BC49BEA0-1FCF-416F-8169-F18057C4D945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597325" y="3968317"/>
            <a:ext cx="1202531" cy="47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ni poveznik 68">
            <a:extLst>
              <a:ext uri="{FF2B5EF4-FFF2-40B4-BE49-F238E27FC236}">
                <a16:creationId xmlns:a16="http://schemas.microsoft.com/office/drawing/2014/main" id="{D7D935E7-FFE9-44F5-9630-AB3084362B39}"/>
              </a:ext>
            </a:extLst>
          </p:cNvPr>
          <p:cNvCxnSpPr>
            <a:stCxn id="18" idx="2"/>
            <a:endCxn id="30" idx="0"/>
          </p:cNvCxnSpPr>
          <p:nvPr/>
        </p:nvCxnSpPr>
        <p:spPr>
          <a:xfrm>
            <a:off x="3597325" y="3968317"/>
            <a:ext cx="147351" cy="482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ni poveznik 70">
            <a:extLst>
              <a:ext uri="{FF2B5EF4-FFF2-40B4-BE49-F238E27FC236}">
                <a16:creationId xmlns:a16="http://schemas.microsoft.com/office/drawing/2014/main" id="{F9BA8983-064F-423C-9564-A3D70A7BE7E4}"/>
              </a:ext>
            </a:extLst>
          </p:cNvPr>
          <p:cNvCxnSpPr>
            <a:stCxn id="18" idx="2"/>
            <a:endCxn id="28" idx="0"/>
          </p:cNvCxnSpPr>
          <p:nvPr/>
        </p:nvCxnSpPr>
        <p:spPr>
          <a:xfrm flipH="1">
            <a:off x="2701031" y="3968317"/>
            <a:ext cx="896294" cy="481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ni poveznik 72">
            <a:extLst>
              <a:ext uri="{FF2B5EF4-FFF2-40B4-BE49-F238E27FC236}">
                <a16:creationId xmlns:a16="http://schemas.microsoft.com/office/drawing/2014/main" id="{BDCC1333-C1E3-483F-AC4C-967B6119F3E7}"/>
              </a:ext>
            </a:extLst>
          </p:cNvPr>
          <p:cNvCxnSpPr>
            <a:stCxn id="18" idx="2"/>
            <a:endCxn id="27" idx="0"/>
          </p:cNvCxnSpPr>
          <p:nvPr/>
        </p:nvCxnSpPr>
        <p:spPr>
          <a:xfrm flipH="1">
            <a:off x="1620492" y="3968317"/>
            <a:ext cx="1976833" cy="482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vni poveznik 74">
            <a:extLst>
              <a:ext uri="{FF2B5EF4-FFF2-40B4-BE49-F238E27FC236}">
                <a16:creationId xmlns:a16="http://schemas.microsoft.com/office/drawing/2014/main" id="{7FA8CC77-22E2-4135-A4D8-6AC2DB7BE592}"/>
              </a:ext>
            </a:extLst>
          </p:cNvPr>
          <p:cNvCxnSpPr>
            <a:stCxn id="18" idx="2"/>
            <a:endCxn id="25" idx="0"/>
          </p:cNvCxnSpPr>
          <p:nvPr/>
        </p:nvCxnSpPr>
        <p:spPr>
          <a:xfrm flipH="1">
            <a:off x="619175" y="3968317"/>
            <a:ext cx="2978150" cy="47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vni poveznik 77">
            <a:extLst>
              <a:ext uri="{FF2B5EF4-FFF2-40B4-BE49-F238E27FC236}">
                <a16:creationId xmlns:a16="http://schemas.microsoft.com/office/drawing/2014/main" id="{C86E68A8-4A90-4D7B-B3A9-30B9D327CFFC}"/>
              </a:ext>
            </a:extLst>
          </p:cNvPr>
          <p:cNvCxnSpPr>
            <a:stCxn id="16" idx="2"/>
            <a:endCxn id="22" idx="0"/>
          </p:cNvCxnSpPr>
          <p:nvPr/>
        </p:nvCxnSpPr>
        <p:spPr>
          <a:xfrm flipH="1">
            <a:off x="5688681" y="3106092"/>
            <a:ext cx="1191960" cy="343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ni poveznik 79">
            <a:extLst>
              <a:ext uri="{FF2B5EF4-FFF2-40B4-BE49-F238E27FC236}">
                <a16:creationId xmlns:a16="http://schemas.microsoft.com/office/drawing/2014/main" id="{F06C8329-0027-40D2-894C-7DC155AA117E}"/>
              </a:ext>
            </a:extLst>
          </p:cNvPr>
          <p:cNvCxnSpPr>
            <a:stCxn id="16" idx="2"/>
            <a:endCxn id="23" idx="0"/>
          </p:cNvCxnSpPr>
          <p:nvPr/>
        </p:nvCxnSpPr>
        <p:spPr>
          <a:xfrm>
            <a:off x="6880641" y="3106092"/>
            <a:ext cx="227141" cy="32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ni poveznik 81">
            <a:extLst>
              <a:ext uri="{FF2B5EF4-FFF2-40B4-BE49-F238E27FC236}">
                <a16:creationId xmlns:a16="http://schemas.microsoft.com/office/drawing/2014/main" id="{B92C392A-A4E7-4608-8B0A-2295EB6C9483}"/>
              </a:ext>
            </a:extLst>
          </p:cNvPr>
          <p:cNvCxnSpPr>
            <a:stCxn id="16" idx="2"/>
            <a:endCxn id="21" idx="0"/>
          </p:cNvCxnSpPr>
          <p:nvPr/>
        </p:nvCxnSpPr>
        <p:spPr>
          <a:xfrm>
            <a:off x="6880641" y="3106092"/>
            <a:ext cx="1624610" cy="32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vni poveznik 83">
            <a:extLst>
              <a:ext uri="{FF2B5EF4-FFF2-40B4-BE49-F238E27FC236}">
                <a16:creationId xmlns:a16="http://schemas.microsoft.com/office/drawing/2014/main" id="{552B0E42-A0F1-428F-A3E4-ADE22742174D}"/>
              </a:ext>
            </a:extLst>
          </p:cNvPr>
          <p:cNvCxnSpPr>
            <a:stCxn id="22" idx="2"/>
            <a:endCxn id="32" idx="0"/>
          </p:cNvCxnSpPr>
          <p:nvPr/>
        </p:nvCxnSpPr>
        <p:spPr>
          <a:xfrm>
            <a:off x="5688681" y="3968318"/>
            <a:ext cx="3060325" cy="61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ni poveznik 85">
            <a:extLst>
              <a:ext uri="{FF2B5EF4-FFF2-40B4-BE49-F238E27FC236}">
                <a16:creationId xmlns:a16="http://schemas.microsoft.com/office/drawing/2014/main" id="{F02BDE06-60E9-4610-9C42-ABB81A92E0A7}"/>
              </a:ext>
            </a:extLst>
          </p:cNvPr>
          <p:cNvCxnSpPr>
            <a:stCxn id="23" idx="2"/>
            <a:endCxn id="32" idx="0"/>
          </p:cNvCxnSpPr>
          <p:nvPr/>
        </p:nvCxnSpPr>
        <p:spPr>
          <a:xfrm>
            <a:off x="7107782" y="3978946"/>
            <a:ext cx="1641224" cy="607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ni poveznik 87">
            <a:extLst>
              <a:ext uri="{FF2B5EF4-FFF2-40B4-BE49-F238E27FC236}">
                <a16:creationId xmlns:a16="http://schemas.microsoft.com/office/drawing/2014/main" id="{04661966-1CAB-410E-B608-C88BAB0F501E}"/>
              </a:ext>
            </a:extLst>
          </p:cNvPr>
          <p:cNvCxnSpPr>
            <a:stCxn id="21" idx="2"/>
            <a:endCxn id="32" idx="0"/>
          </p:cNvCxnSpPr>
          <p:nvPr/>
        </p:nvCxnSpPr>
        <p:spPr>
          <a:xfrm>
            <a:off x="8505251" y="3978947"/>
            <a:ext cx="243755" cy="607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ni poveznik 89">
            <a:extLst>
              <a:ext uri="{FF2B5EF4-FFF2-40B4-BE49-F238E27FC236}">
                <a16:creationId xmlns:a16="http://schemas.microsoft.com/office/drawing/2014/main" id="{46EA5A22-C3FF-42D9-8C42-479C073413F6}"/>
              </a:ext>
            </a:extLst>
          </p:cNvPr>
          <p:cNvCxnSpPr>
            <a:stCxn id="15" idx="2"/>
            <a:endCxn id="24" idx="0"/>
          </p:cNvCxnSpPr>
          <p:nvPr/>
        </p:nvCxnSpPr>
        <p:spPr>
          <a:xfrm>
            <a:off x="10790339" y="3109758"/>
            <a:ext cx="347427" cy="319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ni poveznik 91">
            <a:extLst>
              <a:ext uri="{FF2B5EF4-FFF2-40B4-BE49-F238E27FC236}">
                <a16:creationId xmlns:a16="http://schemas.microsoft.com/office/drawing/2014/main" id="{7FC8106B-DC14-45F4-8200-F3910E221867}"/>
              </a:ext>
            </a:extLst>
          </p:cNvPr>
          <p:cNvCxnSpPr>
            <a:stCxn id="24" idx="2"/>
            <a:endCxn id="33" idx="0"/>
          </p:cNvCxnSpPr>
          <p:nvPr/>
        </p:nvCxnSpPr>
        <p:spPr>
          <a:xfrm flipH="1">
            <a:off x="11102317" y="3963931"/>
            <a:ext cx="35449" cy="33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2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Višegodišnji financijski okvir 2021.-2027.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C21B420-BDE7-4F33-93FA-1E1A9AB47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991" y="1721624"/>
            <a:ext cx="6142018" cy="34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2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Višegodišnji financijski okvir 2021.-2027.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4EA3E8F-CC31-4D99-885C-184AF9EDB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9487" y="1412776"/>
            <a:ext cx="8035224" cy="423099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4664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14423"/>
            <a:ext cx="7562055" cy="1047648"/>
          </a:xfrm>
        </p:spPr>
        <p:txBody>
          <a:bodyPr>
            <a:norm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Sadržajni okvir kao osnova programiranja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A6B62D34-51CA-4A54-8DD9-AC9CD983D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503926"/>
              </p:ext>
            </p:extLst>
          </p:nvPr>
        </p:nvGraphicFramePr>
        <p:xfrm>
          <a:off x="2423592" y="1268760"/>
          <a:ext cx="6656288" cy="486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6065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Rezervirano mjesto sadržaja 13">
            <a:extLst>
              <a:ext uri="{FF2B5EF4-FFF2-40B4-BE49-F238E27FC236}">
                <a16:creationId xmlns:a16="http://schemas.microsoft.com/office/drawing/2014/main" id="{EA21E46F-106B-47A3-B66E-A89C60EA4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987370"/>
              </p:ext>
            </p:extLst>
          </p:nvPr>
        </p:nvGraphicFramePr>
        <p:xfrm>
          <a:off x="1343472" y="1196752"/>
          <a:ext cx="9289032" cy="480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594C03F0-CB49-45BB-90B4-9A1557A1DAD8}"/>
              </a:ext>
            </a:extLst>
          </p:cNvPr>
          <p:cNvSpPr/>
          <p:nvPr/>
        </p:nvSpPr>
        <p:spPr>
          <a:xfrm>
            <a:off x="335360" y="272837"/>
            <a:ext cx="816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programiranja kohezijske politike</a:t>
            </a:r>
          </a:p>
        </p:txBody>
      </p:sp>
    </p:spTree>
    <p:extLst>
      <p:ext uri="{BB962C8B-B14F-4D97-AF65-F5344CB8AC3E}">
        <p14:creationId xmlns:p14="http://schemas.microsoft.com/office/powerpoint/2010/main" val="4122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204863"/>
            <a:ext cx="10094939" cy="3329749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strukturu članstva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radnih skupina iz područja Kohezijske politike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uključeni su i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predstavnici županija, općina, gradova i 21 regionalnog koordinatora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sa jednom od primarnih zadaća ostvarivanja doprinosa izradi Sporazuma o partnerstvu i operativnih programa za korištenje fondova EU</a:t>
            </a:r>
          </a:p>
          <a:p>
            <a:pPr marL="0" indent="0">
              <a:buNone/>
            </a:pPr>
            <a:endParaRPr lang="hr-HR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okviru rada radnih skupina, relevantni dionici s lokalne i regionalne razine - uključujući 21 regionalnog koordinatora -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suradnji s ključnim dionicima na nacionalnoj razini će odlučivati o sadržaju i područjima ulaganja koja će pokrivati investicijske potrebe njihovih područja</a:t>
            </a: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A5DE5560-C4E7-43EE-9047-62FB0C9E338E}"/>
              </a:ext>
            </a:extLst>
          </p:cNvPr>
          <p:cNvSpPr/>
          <p:nvPr/>
        </p:nvSpPr>
        <p:spPr>
          <a:xfrm>
            <a:off x="263351" y="189153"/>
            <a:ext cx="8543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Uloga i važnost JLP(R)S u procesu pripreme programskih dokumenata</a:t>
            </a:r>
          </a:p>
        </p:txBody>
      </p:sp>
    </p:spTree>
    <p:extLst>
      <p:ext uri="{BB962C8B-B14F-4D97-AF65-F5344CB8AC3E}">
        <p14:creationId xmlns:p14="http://schemas.microsoft.com/office/powerpoint/2010/main" val="403160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91" y="219023"/>
            <a:ext cx="7904225" cy="630516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 programskih dokumenata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12" y="4354334"/>
            <a:ext cx="10585176" cy="1450929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sada </a:t>
            </a:r>
            <a:r>
              <a:rPr lang="hr-HR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provedeno više od 20 sastanaka s nositeljima i 14 sastanaka s EK</a:t>
            </a:r>
          </a:p>
          <a:p>
            <a:r>
              <a:rPr lang="hr-HR" sz="16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predstavnici regionalne razine uključeni u sve radne skupine</a:t>
            </a:r>
          </a:p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sektorski nadležna tijela (ministarstva) su nositelji koji usmjeravaju ulaganja u skladu sa sektorskim politikama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DDC45C7A-8CC6-46DF-B366-378CB6F70EBC}"/>
              </a:ext>
            </a:extLst>
          </p:cNvPr>
          <p:cNvSpPr/>
          <p:nvPr/>
        </p:nvSpPr>
        <p:spPr>
          <a:xfrm>
            <a:off x="4079776" y="1157393"/>
            <a:ext cx="3185245" cy="25202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Podnošenje dokumenata EK </a:t>
            </a:r>
          </a:p>
          <a:p>
            <a:pPr algn="ctr"/>
            <a:r>
              <a:rPr lang="hr-HR" sz="2400" dirty="0"/>
              <a:t>(OP + Partnerski sporazum)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4A88412A-5CBD-411F-BFA3-6CB21D5B4164}"/>
              </a:ext>
            </a:extLst>
          </p:cNvPr>
          <p:cNvSpPr/>
          <p:nvPr/>
        </p:nvSpPr>
        <p:spPr>
          <a:xfrm rot="490246">
            <a:off x="2006979" y="1256655"/>
            <a:ext cx="1656184" cy="1152128"/>
          </a:xfrm>
          <a:prstGeom prst="rightArrow">
            <a:avLst>
              <a:gd name="adj1" fmla="val 39322"/>
              <a:gd name="adj2" fmla="val 46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Lipanj 2021.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E05278EE-6C74-4134-9CC2-B28F4983E855}"/>
              </a:ext>
            </a:extLst>
          </p:cNvPr>
          <p:cNvSpPr/>
          <p:nvPr/>
        </p:nvSpPr>
        <p:spPr>
          <a:xfrm>
            <a:off x="7608168" y="1265436"/>
            <a:ext cx="1122400" cy="109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Sjednica NKO</a:t>
            </a:r>
          </a:p>
        </p:txBody>
      </p:sp>
    </p:spTree>
    <p:extLst>
      <p:ext uri="{BB962C8B-B14F-4D97-AF65-F5344CB8AC3E}">
        <p14:creationId xmlns:p14="http://schemas.microsoft.com/office/powerpoint/2010/main" val="127426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289845"/>
            <a:ext cx="7560840" cy="630516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Operativni programi 2021. – 2027.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8BCD5A35-5AE6-4120-9AA9-AD89CD665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343771"/>
              </p:ext>
            </p:extLst>
          </p:nvPr>
        </p:nvGraphicFramePr>
        <p:xfrm>
          <a:off x="407369" y="1158764"/>
          <a:ext cx="11305207" cy="482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Integrirani</a:t>
            </a:r>
            <a:r>
              <a:rPr lang="hr-HR" sz="2800" b="1" spc="-4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teritorijalni</a:t>
            </a:r>
            <a:r>
              <a:rPr lang="hr-HR" sz="2800" b="1" spc="-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– novi Operativni program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2182714"/>
            <a:ext cx="3312368" cy="2492571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operativni program – jedan OP za sve teritorijalne instrumente. Posebno artikulira potrebe regionalne i lokalne razine.</a:t>
            </a:r>
          </a:p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Omogućava planiranje razvoja i ulaganja u specifična područja: Slavonija, Baranja, Srijem, Sjever, Banovina, Dalmatinska zagora, Lika, Gorski kotar, Otoci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78237C4C-0F45-4CD3-9586-A48F8835D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474337"/>
              </p:ext>
            </p:extLst>
          </p:nvPr>
        </p:nvGraphicFramePr>
        <p:xfrm>
          <a:off x="4625529" y="1418888"/>
          <a:ext cx="6912768" cy="44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203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Integrirani</a:t>
            </a:r>
            <a:r>
              <a:rPr lang="hr-HR" sz="2800" b="1" spc="-4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teritorijalni</a:t>
            </a:r>
            <a:r>
              <a:rPr lang="hr-HR" sz="2800" b="1" spc="-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– prioriteti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3193178"/>
              </p:ext>
            </p:extLst>
          </p:nvPr>
        </p:nvGraphicFramePr>
        <p:xfrm>
          <a:off x="2489046" y="916093"/>
          <a:ext cx="7036106" cy="502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801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6288185" cy="677622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Kohezija nakon 2020.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62507"/>
            <a:ext cx="10513168" cy="41267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 bliže građanima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podupiranje strategija vođenih na lokalnoj razini i održivog urbanog razvoja u cijeloj EU.</a:t>
            </a:r>
          </a:p>
          <a:p>
            <a:pPr marL="0" indent="0">
              <a:buNone/>
            </a:pPr>
            <a:endParaRPr lang="hr-HR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Novom Kohezijskom politikom se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podupiru lokalno pokrenute strategije rasta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se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 uloga tijela lokalne uprave u upravljanju fondovima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Ojačana je urbana dimenzija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kohezijske politike: 8% EFRR-a namijenjeno je održivom urbanom razvoju, a predviđen je i novi program umrežavanja i izgradnje kapaciteta za tijela gradske uprave – europska urbana inicijativa.</a:t>
            </a: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36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1:  Održivo regionalno gospodarstvo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6537" y="1988840"/>
            <a:ext cx="3312368" cy="630517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 predviđen za S3 i gradove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6679408"/>
              </p:ext>
            </p:extLst>
          </p:nvPr>
        </p:nvGraphicFramePr>
        <p:xfrm>
          <a:off x="1343472" y="916093"/>
          <a:ext cx="7036106" cy="502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22943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2: Jačanje digitalne povezanosti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7705" y="1700808"/>
            <a:ext cx="3312368" cy="504056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 predviđen za gradove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4002623"/>
              </p:ext>
            </p:extLst>
          </p:nvPr>
        </p:nvGraphicFramePr>
        <p:xfrm>
          <a:off x="2423592" y="1268760"/>
          <a:ext cx="5628209" cy="446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535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3: Zelena tranzicija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6537" y="1988840"/>
            <a:ext cx="3312368" cy="576064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 predviđen za gradove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8744476"/>
              </p:ext>
            </p:extLst>
          </p:nvPr>
        </p:nvGraphicFramePr>
        <p:xfrm>
          <a:off x="1343472" y="916093"/>
          <a:ext cx="7036106" cy="502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448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4: </a:t>
            </a:r>
            <a:r>
              <a:rPr lang="hr-HR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Multimodalna</a:t>
            </a: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urbana mobilnost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9756" y="1700808"/>
            <a:ext cx="3312368" cy="630517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 predviđen za gradove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3789107"/>
              </p:ext>
            </p:extLst>
          </p:nvPr>
        </p:nvGraphicFramePr>
        <p:xfrm>
          <a:off x="2207568" y="1124744"/>
          <a:ext cx="5976664" cy="45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024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5: Poboljšanje mobilnosti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9756" y="1700808"/>
            <a:ext cx="3312368" cy="630517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 predviđen za gradove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207568" y="1124744"/>
          <a:ext cx="5976664" cy="45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5141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6: Unaprjeđenje vještina i socijalne infrastrukture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8744857"/>
              </p:ext>
            </p:extLst>
          </p:nvPr>
        </p:nvGraphicFramePr>
        <p:xfrm>
          <a:off x="2826706" y="980728"/>
          <a:ext cx="7036106" cy="502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CB820B1-265E-442E-93D0-E94BF895A051}"/>
              </a:ext>
            </a:extLst>
          </p:cNvPr>
          <p:cNvSpPr/>
          <p:nvPr/>
        </p:nvSpPr>
        <p:spPr>
          <a:xfrm>
            <a:off x="251077" y="1916832"/>
            <a:ext cx="1380427" cy="699373"/>
          </a:xfrm>
          <a:prstGeom prst="roundRect">
            <a:avLst/>
          </a:prstGeom>
          <a:solidFill>
            <a:srgbClr val="EAC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Otoci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6AD01394-B223-48EE-ADA8-222BF9EA9A16}"/>
              </a:ext>
            </a:extLst>
          </p:cNvPr>
          <p:cNvSpPr/>
          <p:nvPr/>
        </p:nvSpPr>
        <p:spPr>
          <a:xfrm>
            <a:off x="274739" y="4509120"/>
            <a:ext cx="1703967" cy="538100"/>
          </a:xfrm>
          <a:prstGeom prst="roundRect">
            <a:avLst/>
          </a:prstGeom>
          <a:solidFill>
            <a:srgbClr val="EAC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Potpomognuta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01C3BEB2-4863-4643-A71E-C80A4B01324C}"/>
              </a:ext>
            </a:extLst>
          </p:cNvPr>
          <p:cNvSpPr/>
          <p:nvPr/>
        </p:nvSpPr>
        <p:spPr>
          <a:xfrm>
            <a:off x="10070016" y="2348880"/>
            <a:ext cx="1440645" cy="671260"/>
          </a:xfrm>
          <a:prstGeom prst="roundRect">
            <a:avLst/>
          </a:prstGeom>
          <a:solidFill>
            <a:srgbClr val="EAC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Gradovi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B5DBFC3A-1817-4EFE-94E6-61A96463EB71}"/>
              </a:ext>
            </a:extLst>
          </p:cNvPr>
          <p:cNvSpPr/>
          <p:nvPr/>
        </p:nvSpPr>
        <p:spPr>
          <a:xfrm>
            <a:off x="10079081" y="3234745"/>
            <a:ext cx="1440646" cy="671260"/>
          </a:xfrm>
          <a:prstGeom prst="roundRect">
            <a:avLst/>
          </a:prstGeom>
          <a:solidFill>
            <a:srgbClr val="EAC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S3</a:t>
            </a:r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3AEFE05B-795E-4286-A154-811793D946B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480376" y="1412776"/>
            <a:ext cx="589640" cy="127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9C589A1D-7CFD-4897-A868-D0262DA13367}"/>
              </a:ext>
            </a:extLst>
          </p:cNvPr>
          <p:cNvCxnSpPr>
            <a:endCxn id="12" idx="1"/>
          </p:cNvCxnSpPr>
          <p:nvPr/>
        </p:nvCxnSpPr>
        <p:spPr>
          <a:xfrm>
            <a:off x="9480376" y="1988840"/>
            <a:ext cx="589640" cy="695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A62CC56A-EF8E-4A2F-9897-D92EA0BE1A9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9480376" y="2684510"/>
            <a:ext cx="589640" cy="318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CFA8B2F3-267C-4CE5-99D5-0099C2309F5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9480376" y="2684510"/>
            <a:ext cx="589640" cy="74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55B9C915-0CF7-423A-97C0-A6E6F4FD7CDC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9480376" y="2684510"/>
            <a:ext cx="589640" cy="1372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E847EEFA-D148-4EE3-AD20-830B4440B93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9480376" y="3056755"/>
            <a:ext cx="598705" cy="513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891DD2FA-A326-40AE-B974-114630A2197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9480376" y="3503342"/>
            <a:ext cx="598705" cy="67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F0B83E0E-774B-4A3B-A60B-4F067B7CF8D4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9480376" y="3570375"/>
            <a:ext cx="598705" cy="513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id="{6B8642EB-5E29-41CE-9169-9C77C908232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631504" y="2266519"/>
            <a:ext cx="1204268" cy="230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id="{88A7C4A4-FB86-4679-82C2-862A9942889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978706" y="2497132"/>
            <a:ext cx="948942" cy="22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824E9897-3A8C-4F0B-9682-DCDF4A6047C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978706" y="4653136"/>
            <a:ext cx="857066" cy="125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>
            <a:extLst>
              <a:ext uri="{FF2B5EF4-FFF2-40B4-BE49-F238E27FC236}">
                <a16:creationId xmlns:a16="http://schemas.microsoft.com/office/drawing/2014/main" id="{BFFE1D99-BF77-4716-8730-911ACA4F6E3D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1978706" y="4778170"/>
            <a:ext cx="848002" cy="35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CC12AE3B-A87C-4F04-8E31-4DD1EFA4D83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1978706" y="4778170"/>
            <a:ext cx="848000" cy="89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77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7: Regije bliže građanima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23" name="Tablica 22">
            <a:extLst>
              <a:ext uri="{FF2B5EF4-FFF2-40B4-BE49-F238E27FC236}">
                <a16:creationId xmlns:a16="http://schemas.microsoft.com/office/drawing/2014/main" id="{38E39AA8-FBDC-4DAD-9D88-1F5B0217E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35216"/>
              </p:ext>
            </p:extLst>
          </p:nvPr>
        </p:nvGraphicFramePr>
        <p:xfrm>
          <a:off x="1343472" y="1026700"/>
          <a:ext cx="9145016" cy="4804599"/>
        </p:xfrm>
        <a:graphic>
          <a:graphicData uri="http://schemas.openxmlformats.org/drawingml/2006/table">
            <a:tbl>
              <a:tblPr/>
              <a:tblGrid>
                <a:gridCol w="5201161">
                  <a:extLst>
                    <a:ext uri="{9D8B030D-6E8A-4147-A177-3AD203B41FA5}">
                      <a16:colId xmlns:a16="http://schemas.microsoft.com/office/drawing/2014/main" val="3827291330"/>
                    </a:ext>
                  </a:extLst>
                </a:gridCol>
                <a:gridCol w="1719392">
                  <a:extLst>
                    <a:ext uri="{9D8B030D-6E8A-4147-A177-3AD203B41FA5}">
                      <a16:colId xmlns:a16="http://schemas.microsoft.com/office/drawing/2014/main" val="2652781334"/>
                    </a:ext>
                  </a:extLst>
                </a:gridCol>
                <a:gridCol w="1536706">
                  <a:extLst>
                    <a:ext uri="{9D8B030D-6E8A-4147-A177-3AD203B41FA5}">
                      <a16:colId xmlns:a16="http://schemas.microsoft.com/office/drawing/2014/main" val="3772244913"/>
                    </a:ext>
                  </a:extLst>
                </a:gridCol>
                <a:gridCol w="687757">
                  <a:extLst>
                    <a:ext uri="{9D8B030D-6E8A-4147-A177-3AD203B41FA5}">
                      <a16:colId xmlns:a16="http://schemas.microsoft.com/office/drawing/2014/main" val="142798783"/>
                    </a:ext>
                  </a:extLst>
                </a:gridCol>
              </a:tblGrid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Područja intervencije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Potpomognuta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Otoci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Gradovi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2956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Integrirani urbani razvoj (kulturna i prirodna baština itd.)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34413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Integrirani lokalni razvoj (kulturna i prirodna baština itd.)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66215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Rast MSP-ova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409271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Energetska učinkovitost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57931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Obnovljivi izvori energije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815298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Promjena klime, rizici i katastrofe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14607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Kružna ekonomija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26448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Upravljanje vodama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93369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Bioraznolikost i urbano okruženje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584376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Digitalna povezanost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88377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Povezanost izvan TENT-T mreže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551497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Održiva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multimodalna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urbana mobilnost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770271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Infrastruktura tržišta rada i socijalne inovacije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088078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Obrazovna infrastruktura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149666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Socijalna infrastruktura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459650"/>
                  </a:ext>
                </a:extLst>
              </a:tr>
              <a:tr h="26307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Zdravstvena infrastruktura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2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220941"/>
            <a:ext cx="8701581" cy="1047819"/>
          </a:xfrm>
        </p:spPr>
        <p:txBody>
          <a:bodyPr>
            <a:norm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 Prioritet 8: Tranzicija i klimatski neutralno gospodarstvo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2254" y="1556792"/>
            <a:ext cx="3312368" cy="630517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 predviđen za gradove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3" name="Rezervirano mjesto sadržaja 12">
            <a:extLst>
              <a:ext uri="{FF2B5EF4-FFF2-40B4-BE49-F238E27FC236}">
                <a16:creationId xmlns:a16="http://schemas.microsoft.com/office/drawing/2014/main" id="{34847932-3436-41D3-BB82-4F9DBAD372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263942"/>
              </p:ext>
            </p:extLst>
          </p:nvPr>
        </p:nvGraphicFramePr>
        <p:xfrm>
          <a:off x="2855640" y="1380458"/>
          <a:ext cx="5400600" cy="409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8212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204864"/>
            <a:ext cx="9323262" cy="30243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Uvažavanje razvojnih posebnosti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pojedinih područja</a:t>
            </a:r>
          </a:p>
          <a:p>
            <a:pPr>
              <a:lnSpc>
                <a:spcPct val="200000"/>
              </a:lnSpc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Prepoznavanje potreba lokalne razine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uključivanje JLPRS u programski proces od početaka</a:t>
            </a:r>
          </a:p>
          <a:p>
            <a:pPr>
              <a:lnSpc>
                <a:spcPct val="200000"/>
              </a:lnSpc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Zadržavanja pozitivnih primjera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provedbe u istom ili prilagođenom obliku</a:t>
            </a:r>
          </a:p>
          <a:p>
            <a:pPr>
              <a:lnSpc>
                <a:spcPct val="200000"/>
              </a:lnSpc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Povezivanje s elementima financiranja izvan Kohezijske politike</a:t>
            </a: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739EE95D-5617-464B-9C05-CACABF698906}"/>
              </a:ext>
            </a:extLst>
          </p:cNvPr>
          <p:cNvSpPr/>
          <p:nvPr/>
        </p:nvSpPr>
        <p:spPr>
          <a:xfrm>
            <a:off x="551781" y="476672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Novosti</a:t>
            </a:r>
          </a:p>
        </p:txBody>
      </p:sp>
      <p:sp>
        <p:nvSpPr>
          <p:cNvPr id="10" name="Svitak: okomito 9">
            <a:extLst>
              <a:ext uri="{FF2B5EF4-FFF2-40B4-BE49-F238E27FC236}">
                <a16:creationId xmlns:a16="http://schemas.microsoft.com/office/drawing/2014/main" id="{6640AF73-2F27-4A30-9CA3-5EF33156D44F}"/>
              </a:ext>
            </a:extLst>
          </p:cNvPr>
          <p:cNvSpPr/>
          <p:nvPr/>
        </p:nvSpPr>
        <p:spPr>
          <a:xfrm>
            <a:off x="250254" y="1340768"/>
            <a:ext cx="11136560" cy="4267636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33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77591"/>
            <a:ext cx="9816580" cy="5205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„Place </a:t>
            </a:r>
            <a:r>
              <a:rPr lang="hr-HR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pristup – prilika da se adresiraju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složene potrebe kroz integrirani pristup</a:t>
            </a:r>
          </a:p>
          <a:p>
            <a:pPr>
              <a:lnSpc>
                <a:spcPct val="200000"/>
              </a:lnSpc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Participativni sustav temeljen na kulturi suradnje</a:t>
            </a:r>
          </a:p>
          <a:p>
            <a:pPr>
              <a:lnSpc>
                <a:spcPct val="200000"/>
              </a:lnSpc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 kapaciteta dionika, partnera</a:t>
            </a:r>
          </a:p>
          <a:p>
            <a:pPr>
              <a:lnSpc>
                <a:spcPct val="200000"/>
              </a:lnSpc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Pažljivo planiranje projekata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bi se postigao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cjeloviti pristup rješavanju problema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(unutar istih fondova ili u kombinaciji različitih izvora financiranja)</a:t>
            </a: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B971012D-4F0F-48FE-90D1-3AFC675D61C4}"/>
              </a:ext>
            </a:extLst>
          </p:cNvPr>
          <p:cNvSpPr/>
          <p:nvPr/>
        </p:nvSpPr>
        <p:spPr>
          <a:xfrm>
            <a:off x="540768" y="436493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Ključne poruke</a:t>
            </a:r>
          </a:p>
        </p:txBody>
      </p:sp>
      <p:sp>
        <p:nvSpPr>
          <p:cNvPr id="10" name="Akcijski gumb: Zvuk 9">
            <a:hlinkClick r:id="" action="ppaction://noaction" highlightClick="1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E4320054-F84A-4BB1-9ED2-EB0F73C68FC8}"/>
              </a:ext>
            </a:extLst>
          </p:cNvPr>
          <p:cNvSpPr/>
          <p:nvPr/>
        </p:nvSpPr>
        <p:spPr>
          <a:xfrm>
            <a:off x="3866431" y="247644"/>
            <a:ext cx="1656184" cy="900919"/>
          </a:xfrm>
          <a:prstGeom prst="actionButtonSound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212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20941"/>
            <a:ext cx="8543925" cy="1028983"/>
          </a:xfrm>
        </p:spPr>
        <p:txBody>
          <a:bodyPr>
            <a:no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5 ciljeva politike EU</a:t>
            </a:r>
            <a:endParaRPr lang="it-IT" sz="28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8213D696-D18C-4A5D-8757-3750654E7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760111"/>
              </p:ext>
            </p:extLst>
          </p:nvPr>
        </p:nvGraphicFramePr>
        <p:xfrm>
          <a:off x="2783632" y="1340768"/>
          <a:ext cx="62646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1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09" y="1631988"/>
            <a:ext cx="9744573" cy="4392488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Lokalna i regionalna razina 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 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ključnog partnera u pripremi programskih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dokumenata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financiranje u razdoblju 2021. – 2027.</a:t>
            </a:r>
          </a:p>
          <a:p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Horizontalna suradnja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između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 jedinica lokalne samouprave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 osigurati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pozitivniji učinak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smislu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rješavanja zajedničkih problema</a:t>
            </a:r>
          </a:p>
          <a:p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Nastavlja se s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jačanjem kapaciteta lokalne i regionalne razine</a:t>
            </a:r>
          </a:p>
          <a:p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 potrebe neće biti moguće riješiti samo jednim izvorom financiranja te je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nužna zajednička suradnja u identifikaciji optimalnih izvora financiranja</a:t>
            </a:r>
          </a:p>
          <a:p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 sredstava lokalnom i regionalnom razvoju</a:t>
            </a:r>
          </a:p>
          <a:p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Veća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fokusiranost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poseban cilj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politike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posvećen lokalnom razvoju</a:t>
            </a:r>
          </a:p>
          <a:p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Daljnji </a:t>
            </a: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teritorijalnih instrumenata</a:t>
            </a:r>
          </a:p>
          <a:p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Zeleno i digitalno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(tematska koncentracija CP2 – Zelena EU – 30%; CP2 – Pametna EU – 25%)</a:t>
            </a: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CFD238FE-0F9F-43F6-9DF0-F7FAD1F57614}"/>
              </a:ext>
            </a:extLst>
          </p:cNvPr>
          <p:cNvSpPr/>
          <p:nvPr/>
        </p:nvSpPr>
        <p:spPr>
          <a:xfrm>
            <a:off x="806295" y="92952"/>
            <a:ext cx="2779169" cy="1247816"/>
          </a:xfrm>
          <a:prstGeom prst="wedgeEllipseCallout">
            <a:avLst>
              <a:gd name="adj1" fmla="val 8924"/>
              <a:gd name="adj2" fmla="val 6748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55987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02854B69-3717-4293-B45C-7CB04AF7EA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E57ED35F-65B4-415C-B24B-62A7C889EA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020F58D8-6071-4866-B7AF-BF94CAFE1E8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473DDE3-1B9B-43AD-87CC-204E07CB759F}"/>
              </a:ext>
            </a:extLst>
          </p:cNvPr>
          <p:cNvSpPr/>
          <p:nvPr/>
        </p:nvSpPr>
        <p:spPr>
          <a:xfrm>
            <a:off x="1343472" y="1523927"/>
            <a:ext cx="9822393" cy="381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hr-H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Zahvaljujemo na pažnji!</a:t>
            </a:r>
          </a:p>
          <a:p>
            <a:pPr lvl="0" algn="ctr" defTabSz="457200">
              <a:lnSpc>
                <a:spcPct val="250000"/>
              </a:lnSpc>
            </a:pPr>
            <a:endParaRPr lang="hr-H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https://www.razvojnaagencijazagreb.hr/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Prilaz Ivana Visina 1-3 / 10 000 Zagreb, Hrvatska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+385 1 460 3482</a:t>
            </a: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razvojna.agencija@zagreb.hr</a:t>
            </a: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81942493-7565-4493-9587-98F94469D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26284"/>
              </p:ext>
            </p:extLst>
          </p:nvPr>
        </p:nvGraphicFramePr>
        <p:xfrm>
          <a:off x="767408" y="836712"/>
          <a:ext cx="1002293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773928"/>
              </p:ext>
            </p:extLst>
          </p:nvPr>
        </p:nvGraphicFramePr>
        <p:xfrm>
          <a:off x="1127448" y="836712"/>
          <a:ext cx="9577064" cy="503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4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80978"/>
              </p:ext>
            </p:extLst>
          </p:nvPr>
        </p:nvGraphicFramePr>
        <p:xfrm>
          <a:off x="751908" y="476672"/>
          <a:ext cx="100091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4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28071"/>
              </p:ext>
            </p:extLst>
          </p:nvPr>
        </p:nvGraphicFramePr>
        <p:xfrm>
          <a:off x="1055440" y="984672"/>
          <a:ext cx="9217024" cy="438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66061"/>
              </p:ext>
            </p:extLst>
          </p:nvPr>
        </p:nvGraphicFramePr>
        <p:xfrm>
          <a:off x="1055440" y="620688"/>
          <a:ext cx="9198269" cy="516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898320"/>
              </p:ext>
            </p:extLst>
          </p:nvPr>
        </p:nvGraphicFramePr>
        <p:xfrm>
          <a:off x="983432" y="548680"/>
          <a:ext cx="9198269" cy="516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2429</TotalTime>
  <Words>1563</Words>
  <Application>Microsoft Office PowerPoint</Application>
  <PresentationFormat>Široki zaslon</PresentationFormat>
  <Paragraphs>314</Paragraphs>
  <Slides>31</Slides>
  <Notes>31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7" baseType="lpstr">
      <vt:lpstr>Calibri</vt:lpstr>
      <vt:lpstr>Wingdings</vt:lpstr>
      <vt:lpstr>Calibri Light</vt:lpstr>
      <vt:lpstr>Arial</vt:lpstr>
      <vt:lpstr>Arial Black</vt:lpstr>
      <vt:lpstr>Tema sustava Office</vt:lpstr>
      <vt:lpstr>PRIPREME U PROCESU PROGRAMIRANJA ZA JLP(R)S</vt:lpstr>
      <vt:lpstr>Kohezija nakon 2020.</vt:lpstr>
      <vt:lpstr>5 ciljeva politike EU</vt:lpstr>
      <vt:lpstr>PowerPoint prezentacija</vt:lpstr>
      <vt:lpstr> </vt:lpstr>
      <vt:lpstr> </vt:lpstr>
      <vt:lpstr> </vt:lpstr>
      <vt:lpstr> </vt:lpstr>
      <vt:lpstr> </vt:lpstr>
      <vt:lpstr>Sveobuhvatni okvir za izradu programskih dokumenata</vt:lpstr>
      <vt:lpstr>Višegodišnji financijski okvir 2021.-2027.</vt:lpstr>
      <vt:lpstr>Višegodišnji financijski okvir 2021.-2027.</vt:lpstr>
      <vt:lpstr>Sadržajni okvir kao osnova programiranja</vt:lpstr>
      <vt:lpstr>PowerPoint prezentacija</vt:lpstr>
      <vt:lpstr> </vt:lpstr>
      <vt:lpstr>Priprema programskih dokumenata</vt:lpstr>
      <vt:lpstr>Operativni programi 2021. – 2027.</vt:lpstr>
      <vt:lpstr>Integrirani teritorijalni program – novi Operativni program</vt:lpstr>
      <vt:lpstr>Integrirani teritorijalni program – prioriteti</vt:lpstr>
      <vt:lpstr>ITP Prioritet 1:  Održivo regionalno gospodarstvo</vt:lpstr>
      <vt:lpstr>ITP Prioritet 2: Jačanje digitalne povezanosti</vt:lpstr>
      <vt:lpstr>ITP Prioritet 3: Zelena tranzicija</vt:lpstr>
      <vt:lpstr>ITP Prioritet 4: Multimodalna urbana mobilnost</vt:lpstr>
      <vt:lpstr>ITP Prioritet 5: Poboljšanje mobilnosti</vt:lpstr>
      <vt:lpstr>ITP Prioritet 6: Unaprjeđenje vještina i socijalne infrastrukture</vt:lpstr>
      <vt:lpstr>ITP Prioritet 7: Regije bliže građanima</vt:lpstr>
      <vt:lpstr>ITP Prioritet 8: Tranzicija i klimatski neutralno gospodarstvo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Višnja Vanjek</dc:creator>
  <cp:lastModifiedBy>Višnja Vanjek</cp:lastModifiedBy>
  <cp:revision>103</cp:revision>
  <cp:lastPrinted>2021-03-23T06:49:42Z</cp:lastPrinted>
  <dcterms:modified xsi:type="dcterms:W3CDTF">2021-03-23T11:50:50Z</dcterms:modified>
</cp:coreProperties>
</file>