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6"/>
  </p:notesMasterIdLst>
  <p:sldIdLst>
    <p:sldId id="285" r:id="rId2"/>
    <p:sldId id="292" r:id="rId3"/>
    <p:sldId id="321" r:id="rId4"/>
    <p:sldId id="322" r:id="rId5"/>
    <p:sldId id="329" r:id="rId6"/>
    <p:sldId id="323" r:id="rId7"/>
    <p:sldId id="296" r:id="rId8"/>
    <p:sldId id="304" r:id="rId9"/>
    <p:sldId id="298" r:id="rId10"/>
    <p:sldId id="328" r:id="rId11"/>
    <p:sldId id="333" r:id="rId12"/>
    <p:sldId id="331" r:id="rId13"/>
    <p:sldId id="334" r:id="rId14"/>
    <p:sldId id="302" r:id="rId15"/>
  </p:sldIdLst>
  <p:sldSz cx="12192000" cy="6858000"/>
  <p:notesSz cx="9866313" cy="6735763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šnja Vanjek" initials="VV" lastIdx="1" clrIdx="0">
    <p:extLst>
      <p:ext uri="{19B8F6BF-5375-455C-9EA6-DF929625EA0E}">
        <p15:presenceInfo xmlns:p15="http://schemas.microsoft.com/office/powerpoint/2012/main" userId="S::vvanjek@zagreb.hr::b4aa3081-0545-48f2-b7a5-c5c208c943e6" providerId="AD"/>
      </p:ext>
    </p:extLst>
  </p:cmAuthor>
  <p:cmAuthor id="2" name="Julije Katančević" initials="JK" lastIdx="19" clrIdx="1">
    <p:extLst>
      <p:ext uri="{19B8F6BF-5375-455C-9EA6-DF929625EA0E}">
        <p15:presenceInfo xmlns:p15="http://schemas.microsoft.com/office/powerpoint/2012/main" userId="S::jkatancevic@zagreb.hr::be80aaae-50de-4fc3-a3a9-97416b976d0a" providerId="AD"/>
      </p:ext>
    </p:extLst>
  </p:cmAuthor>
  <p:cmAuthor id="3" name="Ena Krasić Presečki" initials="EKP" lastIdx="1" clrIdx="2">
    <p:extLst>
      <p:ext uri="{19B8F6BF-5375-455C-9EA6-DF929625EA0E}">
        <p15:presenceInfo xmlns:p15="http://schemas.microsoft.com/office/powerpoint/2012/main" userId="S::ekpresecki@zagreb.hr::a4abc1a9-f8fd-4af9-8a18-b5ce4af25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1FB"/>
    <a:srgbClr val="BC7CEC"/>
    <a:srgbClr val="F3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F8D4-D7DA-4577-8BD0-1D7A91382934}" v="1101" dt="2022-01-19T10:58:3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98" autoAdjust="0"/>
  </p:normalViewPr>
  <p:slideViewPr>
    <p:cSldViewPr>
      <p:cViewPr varScale="1">
        <p:scale>
          <a:sx n="91" d="100"/>
          <a:sy n="91" d="100"/>
        </p:scale>
        <p:origin x="131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CCE26-C7EE-4DCC-97D8-7246F4094C6B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0E9270-B210-4326-BBA2-B23E05782602}">
      <dgm:prSet phldrT="[Tekst]" custT="1"/>
      <dgm:spPr>
        <a:solidFill>
          <a:schemeClr val="bg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PODKOMPONENTA C2.1. R2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Jačanje kapaciteta za pripremu i provedbu javnih politika i projekata</a:t>
          </a:r>
          <a:endParaRPr lang="hr-HR" sz="1800" kern="1200" dirty="0">
            <a:latin typeface="Calibri" panose="020F0502020204030204"/>
            <a:ea typeface="+mn-ea"/>
            <a:cs typeface="+mn-cs"/>
          </a:endParaRPr>
        </a:p>
      </dgm:t>
    </dgm:pt>
    <dgm:pt modelId="{74E2BAC0-4DA3-4729-A83C-D2E35F5F0529}" type="parTrans" cxnId="{D46056A5-CC1B-413A-9340-10BC48A0C62B}">
      <dgm:prSet/>
      <dgm:spPr/>
      <dgm:t>
        <a:bodyPr/>
        <a:lstStyle/>
        <a:p>
          <a:endParaRPr lang="hr-HR"/>
        </a:p>
      </dgm:t>
    </dgm:pt>
    <dgm:pt modelId="{91CA54F3-79E0-4974-B77F-4A5E280A4E68}" type="sibTrans" cxnId="{D46056A5-CC1B-413A-9340-10BC48A0C62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F0823CC2-96CA-44A5-83F8-69621DAA831B}">
      <dgm:prSet phldrT="[Tekst]" custT="1"/>
      <dgm:spPr>
        <a:solidFill>
          <a:schemeClr val="bg2"/>
        </a:solidFill>
      </dgm:spPr>
      <dgm:t>
        <a:bodyPr/>
        <a:lstStyle/>
        <a:p>
          <a:pPr algn="ctr">
            <a:buFontTx/>
            <a:buNone/>
          </a:pPr>
          <a:r>
            <a:rPr lang="hr-HR" sz="1800" b="1" dirty="0"/>
            <a:t>2.KOMPONENTA</a:t>
          </a:r>
          <a:endParaRPr lang="hr-HR" sz="1800" b="0" dirty="0"/>
        </a:p>
      </dgm:t>
    </dgm:pt>
    <dgm:pt modelId="{A52C6B73-ACE8-4140-B172-0F3EF7CDEB8F}" type="parTrans" cxnId="{AB7B34BE-C95E-4D9E-AB80-CA9DEC161CAB}">
      <dgm:prSet/>
      <dgm:spPr/>
      <dgm:t>
        <a:bodyPr/>
        <a:lstStyle/>
        <a:p>
          <a:endParaRPr lang="hr-HR"/>
        </a:p>
      </dgm:t>
    </dgm:pt>
    <dgm:pt modelId="{49DB4608-423B-4706-BBB0-8CA6E755432F}" type="sibTrans" cxnId="{AB7B34BE-C95E-4D9E-AB80-CA9DEC161CAB}">
      <dgm:prSet/>
      <dgm:spPr/>
      <dgm:t>
        <a:bodyPr/>
        <a:lstStyle/>
        <a:p>
          <a:endParaRPr lang="hr-HR"/>
        </a:p>
      </dgm:t>
    </dgm:pt>
    <dgm:pt modelId="{1002866C-B2C4-464F-AA82-1D3F9F85ABAE}">
      <dgm:prSet phldrT="[Teks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hr-HR" sz="1800" b="1" dirty="0"/>
            <a:t>MJERA: </a:t>
          </a:r>
          <a:r>
            <a:rPr lang="hr-HR" sz="1800" dirty="0"/>
            <a:t>Osiguravanje podrške korisnicima u pripremi projektno-tehničke dokumentacije za projekte na području zelene i digitalne tranzicije</a:t>
          </a:r>
        </a:p>
      </dgm:t>
    </dgm:pt>
    <dgm:pt modelId="{ADE237A6-1F75-4D7A-8BAB-1B9ABA0C28C8}" type="parTrans" cxnId="{B2F13937-D9BC-4C09-9070-4785CE209AB8}">
      <dgm:prSet/>
      <dgm:spPr/>
      <dgm:t>
        <a:bodyPr/>
        <a:lstStyle/>
        <a:p>
          <a:endParaRPr lang="hr-HR"/>
        </a:p>
      </dgm:t>
    </dgm:pt>
    <dgm:pt modelId="{C7EC9101-9D77-42DB-B045-EA3A5A51E5E6}" type="sibTrans" cxnId="{B2F13937-D9BC-4C09-9070-4785CE209AB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hr-HR"/>
        </a:p>
      </dgm:t>
    </dgm:pt>
    <dgm:pt modelId="{6BACD82F-A27C-425E-8EE2-ABB4C06D29B9}">
      <dgm:prSet phldrT="[Tekst]" custT="1"/>
      <dgm:spPr/>
      <dgm:t>
        <a:bodyPr/>
        <a:lstStyle/>
        <a:p>
          <a:pPr algn="ctr"/>
          <a:endParaRPr lang="hr-HR" sz="1800" dirty="0">
            <a:solidFill>
              <a:schemeClr val="accent5">
                <a:lumMod val="75000"/>
              </a:schemeClr>
            </a:solidFill>
          </a:endParaRPr>
        </a:p>
      </dgm:t>
    </dgm:pt>
    <dgm:pt modelId="{E13024C1-BBFC-41E3-BC92-7E70FB113DFA}" type="parTrans" cxnId="{ACE08AD4-A813-4C6A-9D3E-976E1A4E4F5D}">
      <dgm:prSet/>
      <dgm:spPr/>
      <dgm:t>
        <a:bodyPr/>
        <a:lstStyle/>
        <a:p>
          <a:endParaRPr lang="hr-HR"/>
        </a:p>
      </dgm:t>
    </dgm:pt>
    <dgm:pt modelId="{A9A2E3F4-CA22-4891-A37A-9D456B767D42}" type="sibTrans" cxnId="{ACE08AD4-A813-4C6A-9D3E-976E1A4E4F5D}">
      <dgm:prSet/>
      <dgm:spPr/>
      <dgm:t>
        <a:bodyPr/>
        <a:lstStyle/>
        <a:p>
          <a:endParaRPr lang="hr-HR"/>
        </a:p>
      </dgm:t>
    </dgm:pt>
    <dgm:pt modelId="{3A85D74D-D7C0-43E0-BB94-1486AEFEF365}">
      <dgm:prSet phldrT="[Tekst]" custT="1"/>
      <dgm:spPr>
        <a:solidFill>
          <a:schemeClr val="bg2"/>
        </a:solidFill>
      </dgm:spPr>
      <dgm:t>
        <a:bodyPr/>
        <a:lstStyle/>
        <a:p>
          <a:pPr algn="ctr"/>
          <a:r>
            <a:rPr lang="hr-HR" sz="1800" b="1" dirty="0"/>
            <a:t>Investicija – C2.1. R2-11 </a:t>
          </a:r>
        </a:p>
        <a:p>
          <a:pPr algn="ctr"/>
          <a:r>
            <a:rPr lang="hr-HR" sz="1800" dirty="0"/>
            <a:t>Osiguravanje pomoći korisnicima u pripremi natječajne projektno-tehničke dokumentacije</a:t>
          </a:r>
          <a:endParaRPr lang="hr-HR" sz="1800" b="0" dirty="0"/>
        </a:p>
      </dgm:t>
    </dgm:pt>
    <dgm:pt modelId="{C68DEF3B-26F8-4E76-BB21-162B44210D89}" type="sibTrans" cxnId="{672BDBFE-D056-446F-B366-E744FCAF7A94}">
      <dgm:prSet/>
      <dgm:spPr/>
      <dgm:t>
        <a:bodyPr/>
        <a:lstStyle/>
        <a:p>
          <a:endParaRPr lang="hr-HR"/>
        </a:p>
      </dgm:t>
    </dgm:pt>
    <dgm:pt modelId="{73A87E36-8F8E-47F7-A4EB-86DFD89FB5B6}" type="parTrans" cxnId="{672BDBFE-D056-446F-B366-E744FCAF7A94}">
      <dgm:prSet/>
      <dgm:spPr/>
      <dgm:t>
        <a:bodyPr/>
        <a:lstStyle/>
        <a:p>
          <a:endParaRPr lang="hr-HR"/>
        </a:p>
      </dgm:t>
    </dgm:pt>
    <dgm:pt modelId="{4DAA9D32-F838-4E40-A220-C5613D1619B2}">
      <dgm:prSet phldrT="[Tekst]" custT="1"/>
      <dgm:spPr>
        <a:solidFill>
          <a:schemeClr val="bg2"/>
        </a:solidFill>
      </dgm:spPr>
      <dgm:t>
        <a:bodyPr/>
        <a:lstStyle/>
        <a:p>
          <a:pPr algn="ctr">
            <a:buFontTx/>
            <a:buNone/>
          </a:pPr>
          <a:r>
            <a:rPr lang="hr-HR" sz="1800" b="0" baseline="0" dirty="0"/>
            <a:t>Javna uprava, pravosuđe i državna imovina</a:t>
          </a:r>
          <a:endParaRPr lang="hr-HR" sz="1800" b="0" dirty="0"/>
        </a:p>
      </dgm:t>
    </dgm:pt>
    <dgm:pt modelId="{A0A9C9DB-9C47-405E-8C36-80210DED799D}" type="parTrans" cxnId="{490560DA-71B5-4EA7-B1A2-0F178C113A73}">
      <dgm:prSet/>
      <dgm:spPr/>
      <dgm:t>
        <a:bodyPr/>
        <a:lstStyle/>
        <a:p>
          <a:endParaRPr lang="hr-HR"/>
        </a:p>
      </dgm:t>
    </dgm:pt>
    <dgm:pt modelId="{333703CC-5E0C-4234-B706-A3214D3A94F0}" type="sibTrans" cxnId="{490560DA-71B5-4EA7-B1A2-0F178C113A73}">
      <dgm:prSet/>
      <dgm:spPr/>
      <dgm:t>
        <a:bodyPr/>
        <a:lstStyle/>
        <a:p>
          <a:endParaRPr lang="hr-HR"/>
        </a:p>
      </dgm:t>
    </dgm:pt>
    <dgm:pt modelId="{569B1C60-E084-43F2-B4AA-78D0E4483A4A}" type="pres">
      <dgm:prSet presAssocID="{E2DCCE26-C7EE-4DCC-97D8-7246F4094C6B}" presName="Name0" presStyleCnt="0">
        <dgm:presLayoutVars>
          <dgm:dir/>
          <dgm:animLvl val="lvl"/>
          <dgm:resizeHandles val="exact"/>
        </dgm:presLayoutVars>
      </dgm:prSet>
      <dgm:spPr/>
    </dgm:pt>
    <dgm:pt modelId="{8BC87EDF-A2E3-41BC-A1FF-276A8A4E43F5}" type="pres">
      <dgm:prSet presAssocID="{E2DCCE26-C7EE-4DCC-97D8-7246F4094C6B}" presName="tSp" presStyleCnt="0"/>
      <dgm:spPr/>
    </dgm:pt>
    <dgm:pt modelId="{A676BA95-ACF5-47B1-BC36-A094E6683EAA}" type="pres">
      <dgm:prSet presAssocID="{E2DCCE26-C7EE-4DCC-97D8-7246F4094C6B}" presName="bSp" presStyleCnt="0"/>
      <dgm:spPr/>
    </dgm:pt>
    <dgm:pt modelId="{7DFD571B-4D19-408B-BCC1-ACBE0E0A2F48}" type="pres">
      <dgm:prSet presAssocID="{E2DCCE26-C7EE-4DCC-97D8-7246F4094C6B}" presName="process" presStyleCnt="0"/>
      <dgm:spPr/>
    </dgm:pt>
    <dgm:pt modelId="{F322B2F7-6208-4153-B42C-636491F0D2D5}" type="pres">
      <dgm:prSet presAssocID="{320E9270-B210-4326-BBA2-B23E05782602}" presName="composite1" presStyleCnt="0"/>
      <dgm:spPr/>
    </dgm:pt>
    <dgm:pt modelId="{0A678B2E-0D55-48DC-B857-714FB2151A96}" type="pres">
      <dgm:prSet presAssocID="{320E9270-B210-4326-BBA2-B23E05782602}" presName="dummyNode1" presStyleLbl="node1" presStyleIdx="0" presStyleCnt="3"/>
      <dgm:spPr/>
    </dgm:pt>
    <dgm:pt modelId="{2E275BDC-DD6B-497F-A716-8803FADBB5A4}" type="pres">
      <dgm:prSet presAssocID="{320E9270-B210-4326-BBA2-B23E05782602}" presName="childNode1" presStyleLbl="bgAcc1" presStyleIdx="0" presStyleCnt="3" custScaleY="63529" custLinFactNeighborX="3008" custLinFactNeighborY="-62944">
        <dgm:presLayoutVars>
          <dgm:bulletEnabled val="1"/>
        </dgm:presLayoutVars>
      </dgm:prSet>
      <dgm:spPr/>
    </dgm:pt>
    <dgm:pt modelId="{DFFC051F-BD89-4756-8D26-C3844E9FBDBD}" type="pres">
      <dgm:prSet presAssocID="{320E9270-B210-4326-BBA2-B23E05782602}" presName="childNode1tx" presStyleLbl="bgAcc1" presStyleIdx="0" presStyleCnt="3">
        <dgm:presLayoutVars>
          <dgm:bulletEnabled val="1"/>
        </dgm:presLayoutVars>
      </dgm:prSet>
      <dgm:spPr/>
    </dgm:pt>
    <dgm:pt modelId="{7FCF063D-4C4A-4D47-A465-D268A1E2965D}" type="pres">
      <dgm:prSet presAssocID="{320E9270-B210-4326-BBA2-B23E05782602}" presName="parentNode1" presStyleLbl="node1" presStyleIdx="0" presStyleCnt="3" custScaleX="112550" custScaleY="219880" custLinFactNeighborX="-16156" custLinFactNeighborY="34493">
        <dgm:presLayoutVars>
          <dgm:chMax val="1"/>
          <dgm:bulletEnabled val="1"/>
        </dgm:presLayoutVars>
      </dgm:prSet>
      <dgm:spPr/>
    </dgm:pt>
    <dgm:pt modelId="{1DDD5AEF-463E-4086-916A-7899DB282A16}" type="pres">
      <dgm:prSet presAssocID="{320E9270-B210-4326-BBA2-B23E05782602}" presName="connSite1" presStyleCnt="0"/>
      <dgm:spPr/>
    </dgm:pt>
    <dgm:pt modelId="{9303C2C9-2E13-412A-9AE1-213A7027754E}" type="pres">
      <dgm:prSet presAssocID="{91CA54F3-79E0-4974-B77F-4A5E280A4E68}" presName="Name9" presStyleLbl="sibTrans2D1" presStyleIdx="0" presStyleCnt="2" custAng="21191431" custLinFactNeighborX="10937" custLinFactNeighborY="-6185"/>
      <dgm:spPr/>
    </dgm:pt>
    <dgm:pt modelId="{F77C7442-1CE1-4CB4-9A9B-978977CB4BAF}" type="pres">
      <dgm:prSet presAssocID="{1002866C-B2C4-464F-AA82-1D3F9F85ABAE}" presName="composite2" presStyleCnt="0"/>
      <dgm:spPr/>
    </dgm:pt>
    <dgm:pt modelId="{FEDBC486-23D8-46A6-8B2F-31062F07B416}" type="pres">
      <dgm:prSet presAssocID="{1002866C-B2C4-464F-AA82-1D3F9F85ABAE}" presName="dummyNode2" presStyleLbl="node1" presStyleIdx="0" presStyleCnt="3"/>
      <dgm:spPr/>
    </dgm:pt>
    <dgm:pt modelId="{61DCE4FE-E985-4FC3-A696-3998EF8D6039}" type="pres">
      <dgm:prSet presAssocID="{1002866C-B2C4-464F-AA82-1D3F9F85ABAE}" presName="childNode2" presStyleLbl="bgAcc1" presStyleIdx="1" presStyleCnt="3">
        <dgm:presLayoutVars>
          <dgm:bulletEnabled val="1"/>
        </dgm:presLayoutVars>
      </dgm:prSet>
      <dgm:spPr/>
    </dgm:pt>
    <dgm:pt modelId="{C52EC666-A71A-4A1C-96E3-EADA5D164D87}" type="pres">
      <dgm:prSet presAssocID="{1002866C-B2C4-464F-AA82-1D3F9F85ABAE}" presName="childNode2tx" presStyleLbl="bgAcc1" presStyleIdx="1" presStyleCnt="3">
        <dgm:presLayoutVars>
          <dgm:bulletEnabled val="1"/>
        </dgm:presLayoutVars>
      </dgm:prSet>
      <dgm:spPr/>
    </dgm:pt>
    <dgm:pt modelId="{A17F2990-EFD6-4A3C-ABC3-6566C27B3458}" type="pres">
      <dgm:prSet presAssocID="{1002866C-B2C4-464F-AA82-1D3F9F85ABAE}" presName="parentNode2" presStyleLbl="node1" presStyleIdx="1" presStyleCnt="3" custScaleX="100094" custScaleY="239015" custLinFactY="13627" custLinFactNeighborX="-18989" custLinFactNeighborY="100000">
        <dgm:presLayoutVars>
          <dgm:chMax val="0"/>
          <dgm:bulletEnabled val="1"/>
        </dgm:presLayoutVars>
      </dgm:prSet>
      <dgm:spPr/>
    </dgm:pt>
    <dgm:pt modelId="{784731C8-C597-44F2-8CB9-45E2C3401A9A}" type="pres">
      <dgm:prSet presAssocID="{1002866C-B2C4-464F-AA82-1D3F9F85ABAE}" presName="connSite2" presStyleCnt="0"/>
      <dgm:spPr/>
    </dgm:pt>
    <dgm:pt modelId="{AA880ED0-3742-457F-A4BE-950334DE9208}" type="pres">
      <dgm:prSet presAssocID="{C7EC9101-9D77-42DB-B045-EA3A5A51E5E6}" presName="Name18" presStyleLbl="sibTrans2D1" presStyleIdx="1" presStyleCnt="2"/>
      <dgm:spPr/>
    </dgm:pt>
    <dgm:pt modelId="{B55D26C2-D859-4A98-9B57-081C6E9952EF}" type="pres">
      <dgm:prSet presAssocID="{3A85D74D-D7C0-43E0-BB94-1486AEFEF365}" presName="composite1" presStyleCnt="0"/>
      <dgm:spPr/>
    </dgm:pt>
    <dgm:pt modelId="{ED183DE4-0419-4D9A-A3EC-85B7564A8B8E}" type="pres">
      <dgm:prSet presAssocID="{3A85D74D-D7C0-43E0-BB94-1486AEFEF365}" presName="dummyNode1" presStyleLbl="node1" presStyleIdx="1" presStyleCnt="3"/>
      <dgm:spPr/>
    </dgm:pt>
    <dgm:pt modelId="{C443BB1B-AF56-4347-A986-55B96CB90291}" type="pres">
      <dgm:prSet presAssocID="{3A85D74D-D7C0-43E0-BB94-1486AEFEF365}" presName="childNode1" presStyleLbl="bgAcc1" presStyleIdx="2" presStyleCnt="3">
        <dgm:presLayoutVars>
          <dgm:bulletEnabled val="1"/>
        </dgm:presLayoutVars>
      </dgm:prSet>
      <dgm:spPr/>
    </dgm:pt>
    <dgm:pt modelId="{6FB203DA-19F5-4AB8-A42F-59E5ADF2EE42}" type="pres">
      <dgm:prSet presAssocID="{3A85D74D-D7C0-43E0-BB94-1486AEFEF365}" presName="childNode1tx" presStyleLbl="bgAcc1" presStyleIdx="2" presStyleCnt="3">
        <dgm:presLayoutVars>
          <dgm:bulletEnabled val="1"/>
        </dgm:presLayoutVars>
      </dgm:prSet>
      <dgm:spPr/>
    </dgm:pt>
    <dgm:pt modelId="{F5E02969-2B33-493A-A8B8-3B83DA549D59}" type="pres">
      <dgm:prSet presAssocID="{3A85D74D-D7C0-43E0-BB94-1486AEFEF365}" presName="parentNode1" presStyleLbl="node1" presStyleIdx="2" presStyleCnt="3" custScaleX="110906" custScaleY="225739" custLinFactY="-10856" custLinFactNeighborX="-17025" custLinFactNeighborY="-100000">
        <dgm:presLayoutVars>
          <dgm:chMax val="1"/>
          <dgm:bulletEnabled val="1"/>
        </dgm:presLayoutVars>
      </dgm:prSet>
      <dgm:spPr/>
    </dgm:pt>
    <dgm:pt modelId="{09059B47-C7FC-4605-AB9E-F069306A794E}" type="pres">
      <dgm:prSet presAssocID="{3A85D74D-D7C0-43E0-BB94-1486AEFEF365}" presName="connSite1" presStyleCnt="0"/>
      <dgm:spPr/>
    </dgm:pt>
  </dgm:ptLst>
  <dgm:cxnLst>
    <dgm:cxn modelId="{ACEC410D-1CD0-4641-8802-552758D5D9B2}" type="presOf" srcId="{1002866C-B2C4-464F-AA82-1D3F9F85ABAE}" destId="{A17F2990-EFD6-4A3C-ABC3-6566C27B3458}" srcOrd="0" destOrd="0" presId="urn:microsoft.com/office/officeart/2005/8/layout/hProcess4"/>
    <dgm:cxn modelId="{4AC8F60E-2815-4C93-9F10-21ABAEDFC25B}" type="presOf" srcId="{4DAA9D32-F838-4E40-A220-C5613D1619B2}" destId="{DFFC051F-BD89-4756-8D26-C3844E9FBDBD}" srcOrd="1" destOrd="1" presId="urn:microsoft.com/office/officeart/2005/8/layout/hProcess4"/>
    <dgm:cxn modelId="{0CED1B2C-C91F-43C7-973D-3BFBB033029E}" type="presOf" srcId="{3A85D74D-D7C0-43E0-BB94-1486AEFEF365}" destId="{F5E02969-2B33-493A-A8B8-3B83DA549D59}" srcOrd="0" destOrd="0" presId="urn:microsoft.com/office/officeart/2005/8/layout/hProcess4"/>
    <dgm:cxn modelId="{B2F13937-D9BC-4C09-9070-4785CE209AB8}" srcId="{E2DCCE26-C7EE-4DCC-97D8-7246F4094C6B}" destId="{1002866C-B2C4-464F-AA82-1D3F9F85ABAE}" srcOrd="1" destOrd="0" parTransId="{ADE237A6-1F75-4D7A-8BAB-1B9ABA0C28C8}" sibTransId="{C7EC9101-9D77-42DB-B045-EA3A5A51E5E6}"/>
    <dgm:cxn modelId="{02492D5B-7706-4372-BCC4-2424A8DB036A}" type="presOf" srcId="{F0823CC2-96CA-44A5-83F8-69621DAA831B}" destId="{DFFC051F-BD89-4756-8D26-C3844E9FBDBD}" srcOrd="1" destOrd="0" presId="urn:microsoft.com/office/officeart/2005/8/layout/hProcess4"/>
    <dgm:cxn modelId="{5DE24D42-944C-46E1-8A77-1F7850539CC4}" type="presOf" srcId="{6BACD82F-A27C-425E-8EE2-ABB4C06D29B9}" destId="{61DCE4FE-E985-4FC3-A696-3998EF8D6039}" srcOrd="0" destOrd="0" presId="urn:microsoft.com/office/officeart/2005/8/layout/hProcess4"/>
    <dgm:cxn modelId="{62A01874-5DF8-4D4B-8E11-C44A97A91C60}" type="presOf" srcId="{4DAA9D32-F838-4E40-A220-C5613D1619B2}" destId="{2E275BDC-DD6B-497F-A716-8803FADBB5A4}" srcOrd="0" destOrd="1" presId="urn:microsoft.com/office/officeart/2005/8/layout/hProcess4"/>
    <dgm:cxn modelId="{12DA2491-A6CC-4481-B541-3AB5D6DCDF93}" type="presOf" srcId="{C7EC9101-9D77-42DB-B045-EA3A5A51E5E6}" destId="{AA880ED0-3742-457F-A4BE-950334DE9208}" srcOrd="0" destOrd="0" presId="urn:microsoft.com/office/officeart/2005/8/layout/hProcess4"/>
    <dgm:cxn modelId="{D46056A5-CC1B-413A-9340-10BC48A0C62B}" srcId="{E2DCCE26-C7EE-4DCC-97D8-7246F4094C6B}" destId="{320E9270-B210-4326-BBA2-B23E05782602}" srcOrd="0" destOrd="0" parTransId="{74E2BAC0-4DA3-4729-A83C-D2E35F5F0529}" sibTransId="{91CA54F3-79E0-4974-B77F-4A5E280A4E68}"/>
    <dgm:cxn modelId="{2AC74DA8-362B-483C-ABF5-2ED3DE33D73C}" type="presOf" srcId="{320E9270-B210-4326-BBA2-B23E05782602}" destId="{7FCF063D-4C4A-4D47-A465-D268A1E2965D}" srcOrd="0" destOrd="0" presId="urn:microsoft.com/office/officeart/2005/8/layout/hProcess4"/>
    <dgm:cxn modelId="{1E8DB6B0-A0DD-477E-82C2-E3564CB65A4C}" type="presOf" srcId="{E2DCCE26-C7EE-4DCC-97D8-7246F4094C6B}" destId="{569B1C60-E084-43F2-B4AA-78D0E4483A4A}" srcOrd="0" destOrd="0" presId="urn:microsoft.com/office/officeart/2005/8/layout/hProcess4"/>
    <dgm:cxn modelId="{D138BCB1-634C-4D11-B89B-4B2422E1821E}" type="presOf" srcId="{F0823CC2-96CA-44A5-83F8-69621DAA831B}" destId="{2E275BDC-DD6B-497F-A716-8803FADBB5A4}" srcOrd="0" destOrd="0" presId="urn:microsoft.com/office/officeart/2005/8/layout/hProcess4"/>
    <dgm:cxn modelId="{AB7B34BE-C95E-4D9E-AB80-CA9DEC161CAB}" srcId="{320E9270-B210-4326-BBA2-B23E05782602}" destId="{F0823CC2-96CA-44A5-83F8-69621DAA831B}" srcOrd="0" destOrd="0" parTransId="{A52C6B73-ACE8-4140-B172-0F3EF7CDEB8F}" sibTransId="{49DB4608-423B-4706-BBB0-8CA6E755432F}"/>
    <dgm:cxn modelId="{ACE08AD4-A813-4C6A-9D3E-976E1A4E4F5D}" srcId="{1002866C-B2C4-464F-AA82-1D3F9F85ABAE}" destId="{6BACD82F-A27C-425E-8EE2-ABB4C06D29B9}" srcOrd="0" destOrd="0" parTransId="{E13024C1-BBFC-41E3-BC92-7E70FB113DFA}" sibTransId="{A9A2E3F4-CA22-4891-A37A-9D456B767D42}"/>
    <dgm:cxn modelId="{490560DA-71B5-4EA7-B1A2-0F178C113A73}" srcId="{320E9270-B210-4326-BBA2-B23E05782602}" destId="{4DAA9D32-F838-4E40-A220-C5613D1619B2}" srcOrd="1" destOrd="0" parTransId="{A0A9C9DB-9C47-405E-8C36-80210DED799D}" sibTransId="{333703CC-5E0C-4234-B706-A3214D3A94F0}"/>
    <dgm:cxn modelId="{0E4E73E9-0562-4B8E-8C1A-C55F066A0C88}" type="presOf" srcId="{91CA54F3-79E0-4974-B77F-4A5E280A4E68}" destId="{9303C2C9-2E13-412A-9AE1-213A7027754E}" srcOrd="0" destOrd="0" presId="urn:microsoft.com/office/officeart/2005/8/layout/hProcess4"/>
    <dgm:cxn modelId="{FF5203F5-982A-4A0F-9FD6-9E48FEE27BC6}" type="presOf" srcId="{6BACD82F-A27C-425E-8EE2-ABB4C06D29B9}" destId="{C52EC666-A71A-4A1C-96E3-EADA5D164D87}" srcOrd="1" destOrd="0" presId="urn:microsoft.com/office/officeart/2005/8/layout/hProcess4"/>
    <dgm:cxn modelId="{672BDBFE-D056-446F-B366-E744FCAF7A94}" srcId="{E2DCCE26-C7EE-4DCC-97D8-7246F4094C6B}" destId="{3A85D74D-D7C0-43E0-BB94-1486AEFEF365}" srcOrd="2" destOrd="0" parTransId="{73A87E36-8F8E-47F7-A4EB-86DFD89FB5B6}" sibTransId="{C68DEF3B-26F8-4E76-BB21-162B44210D89}"/>
    <dgm:cxn modelId="{536EFB29-ACEC-42C2-8560-334ACE900F11}" type="presParOf" srcId="{569B1C60-E084-43F2-B4AA-78D0E4483A4A}" destId="{8BC87EDF-A2E3-41BC-A1FF-276A8A4E43F5}" srcOrd="0" destOrd="0" presId="urn:microsoft.com/office/officeart/2005/8/layout/hProcess4"/>
    <dgm:cxn modelId="{9395D7C8-7B86-4546-8A0D-B46A4EA786E4}" type="presParOf" srcId="{569B1C60-E084-43F2-B4AA-78D0E4483A4A}" destId="{A676BA95-ACF5-47B1-BC36-A094E6683EAA}" srcOrd="1" destOrd="0" presId="urn:microsoft.com/office/officeart/2005/8/layout/hProcess4"/>
    <dgm:cxn modelId="{836BD9E6-0123-4828-B9A3-CE8AD01E6DCC}" type="presParOf" srcId="{569B1C60-E084-43F2-B4AA-78D0E4483A4A}" destId="{7DFD571B-4D19-408B-BCC1-ACBE0E0A2F48}" srcOrd="2" destOrd="0" presId="urn:microsoft.com/office/officeart/2005/8/layout/hProcess4"/>
    <dgm:cxn modelId="{4576C174-7B7A-4BA7-B1CB-6A928F70D981}" type="presParOf" srcId="{7DFD571B-4D19-408B-BCC1-ACBE0E0A2F48}" destId="{F322B2F7-6208-4153-B42C-636491F0D2D5}" srcOrd="0" destOrd="0" presId="urn:microsoft.com/office/officeart/2005/8/layout/hProcess4"/>
    <dgm:cxn modelId="{7E09DB20-B44B-48C5-9284-3FF3F084A8ED}" type="presParOf" srcId="{F322B2F7-6208-4153-B42C-636491F0D2D5}" destId="{0A678B2E-0D55-48DC-B857-714FB2151A96}" srcOrd="0" destOrd="0" presId="urn:microsoft.com/office/officeart/2005/8/layout/hProcess4"/>
    <dgm:cxn modelId="{F98143F2-C05A-408F-8985-E743D643E98E}" type="presParOf" srcId="{F322B2F7-6208-4153-B42C-636491F0D2D5}" destId="{2E275BDC-DD6B-497F-A716-8803FADBB5A4}" srcOrd="1" destOrd="0" presId="urn:microsoft.com/office/officeart/2005/8/layout/hProcess4"/>
    <dgm:cxn modelId="{DA14A2A1-4FAA-4A99-82F3-E4E2A1371133}" type="presParOf" srcId="{F322B2F7-6208-4153-B42C-636491F0D2D5}" destId="{DFFC051F-BD89-4756-8D26-C3844E9FBDBD}" srcOrd="2" destOrd="0" presId="urn:microsoft.com/office/officeart/2005/8/layout/hProcess4"/>
    <dgm:cxn modelId="{BAC78F67-EE82-4780-B1C4-2E56F9F27D4F}" type="presParOf" srcId="{F322B2F7-6208-4153-B42C-636491F0D2D5}" destId="{7FCF063D-4C4A-4D47-A465-D268A1E2965D}" srcOrd="3" destOrd="0" presId="urn:microsoft.com/office/officeart/2005/8/layout/hProcess4"/>
    <dgm:cxn modelId="{0768CFD0-D1D1-44AE-B708-A3C4849E7EF4}" type="presParOf" srcId="{F322B2F7-6208-4153-B42C-636491F0D2D5}" destId="{1DDD5AEF-463E-4086-916A-7899DB282A16}" srcOrd="4" destOrd="0" presId="urn:microsoft.com/office/officeart/2005/8/layout/hProcess4"/>
    <dgm:cxn modelId="{E73DC0EE-7D3A-4FF5-88A8-E586E25F3FB4}" type="presParOf" srcId="{7DFD571B-4D19-408B-BCC1-ACBE0E0A2F48}" destId="{9303C2C9-2E13-412A-9AE1-213A7027754E}" srcOrd="1" destOrd="0" presId="urn:microsoft.com/office/officeart/2005/8/layout/hProcess4"/>
    <dgm:cxn modelId="{3AFED426-B0CE-4250-B883-D5365B0643F1}" type="presParOf" srcId="{7DFD571B-4D19-408B-BCC1-ACBE0E0A2F48}" destId="{F77C7442-1CE1-4CB4-9A9B-978977CB4BAF}" srcOrd="2" destOrd="0" presId="urn:microsoft.com/office/officeart/2005/8/layout/hProcess4"/>
    <dgm:cxn modelId="{548CCCF4-8552-4877-BD82-66522DD038CA}" type="presParOf" srcId="{F77C7442-1CE1-4CB4-9A9B-978977CB4BAF}" destId="{FEDBC486-23D8-46A6-8B2F-31062F07B416}" srcOrd="0" destOrd="0" presId="urn:microsoft.com/office/officeart/2005/8/layout/hProcess4"/>
    <dgm:cxn modelId="{574FEF8E-8DA7-4C27-9BD9-BC62160C6A80}" type="presParOf" srcId="{F77C7442-1CE1-4CB4-9A9B-978977CB4BAF}" destId="{61DCE4FE-E985-4FC3-A696-3998EF8D6039}" srcOrd="1" destOrd="0" presId="urn:microsoft.com/office/officeart/2005/8/layout/hProcess4"/>
    <dgm:cxn modelId="{1E86FF0A-E0F0-4CC6-90FD-675ED2AAB6BE}" type="presParOf" srcId="{F77C7442-1CE1-4CB4-9A9B-978977CB4BAF}" destId="{C52EC666-A71A-4A1C-96E3-EADA5D164D87}" srcOrd="2" destOrd="0" presId="urn:microsoft.com/office/officeart/2005/8/layout/hProcess4"/>
    <dgm:cxn modelId="{93705C22-DBF9-4733-A598-55164F9FC081}" type="presParOf" srcId="{F77C7442-1CE1-4CB4-9A9B-978977CB4BAF}" destId="{A17F2990-EFD6-4A3C-ABC3-6566C27B3458}" srcOrd="3" destOrd="0" presId="urn:microsoft.com/office/officeart/2005/8/layout/hProcess4"/>
    <dgm:cxn modelId="{CA239DD8-ECC8-4C24-9005-D635233FD3A3}" type="presParOf" srcId="{F77C7442-1CE1-4CB4-9A9B-978977CB4BAF}" destId="{784731C8-C597-44F2-8CB9-45E2C3401A9A}" srcOrd="4" destOrd="0" presId="urn:microsoft.com/office/officeart/2005/8/layout/hProcess4"/>
    <dgm:cxn modelId="{74850D88-BB6C-4F96-8995-54E0C0EFC28F}" type="presParOf" srcId="{7DFD571B-4D19-408B-BCC1-ACBE0E0A2F48}" destId="{AA880ED0-3742-457F-A4BE-950334DE9208}" srcOrd="3" destOrd="0" presId="urn:microsoft.com/office/officeart/2005/8/layout/hProcess4"/>
    <dgm:cxn modelId="{917AAD31-5938-4E62-B74D-C9BF2A63CC64}" type="presParOf" srcId="{7DFD571B-4D19-408B-BCC1-ACBE0E0A2F48}" destId="{B55D26C2-D859-4A98-9B57-081C6E9952EF}" srcOrd="4" destOrd="0" presId="urn:microsoft.com/office/officeart/2005/8/layout/hProcess4"/>
    <dgm:cxn modelId="{0FF9899D-F3E0-41CE-B951-6A725C36E4D2}" type="presParOf" srcId="{B55D26C2-D859-4A98-9B57-081C6E9952EF}" destId="{ED183DE4-0419-4D9A-A3EC-85B7564A8B8E}" srcOrd="0" destOrd="0" presId="urn:microsoft.com/office/officeart/2005/8/layout/hProcess4"/>
    <dgm:cxn modelId="{ADE31A10-AB17-4250-9288-B9E16875B332}" type="presParOf" srcId="{B55D26C2-D859-4A98-9B57-081C6E9952EF}" destId="{C443BB1B-AF56-4347-A986-55B96CB90291}" srcOrd="1" destOrd="0" presId="urn:microsoft.com/office/officeart/2005/8/layout/hProcess4"/>
    <dgm:cxn modelId="{78C2B1EF-AFC4-434F-9CBE-D4BB86C73B9B}" type="presParOf" srcId="{B55D26C2-D859-4A98-9B57-081C6E9952EF}" destId="{6FB203DA-19F5-4AB8-A42F-59E5ADF2EE42}" srcOrd="2" destOrd="0" presId="urn:microsoft.com/office/officeart/2005/8/layout/hProcess4"/>
    <dgm:cxn modelId="{EF949D9A-4527-45B9-9CC8-B48CB10D9A95}" type="presParOf" srcId="{B55D26C2-D859-4A98-9B57-081C6E9952EF}" destId="{F5E02969-2B33-493A-A8B8-3B83DA549D59}" srcOrd="3" destOrd="0" presId="urn:microsoft.com/office/officeart/2005/8/layout/hProcess4"/>
    <dgm:cxn modelId="{FFDCA32D-0690-42C6-80C9-638971389229}" type="presParOf" srcId="{B55D26C2-D859-4A98-9B57-081C6E9952EF}" destId="{09059B47-C7FC-4605-AB9E-F069306A794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ECEE0-FC7E-45CA-832D-1E174B1672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911CB61-887A-49E8-B240-2FFA4C99BBB1}">
      <dgm:prSet/>
      <dgm:spPr/>
      <dgm:t>
        <a:bodyPr/>
        <a:lstStyle/>
        <a:p>
          <a:r>
            <a:rPr lang="hr-HR" b="1" dirty="0"/>
            <a:t>MRRFEU</a:t>
          </a:r>
          <a:r>
            <a:rPr lang="hr-HR" dirty="0"/>
            <a:t> – tijelo nadležno za Jačanje kapaciteta za izradu i provedbu javnih politika i projekata</a:t>
          </a:r>
        </a:p>
      </dgm:t>
    </dgm:pt>
    <dgm:pt modelId="{D5B8C8B5-6EC9-4E3F-B015-6272051DAE36}" type="parTrans" cxnId="{43F4E2B6-457D-421E-9A50-BC41AE2C8228}">
      <dgm:prSet/>
      <dgm:spPr/>
      <dgm:t>
        <a:bodyPr/>
        <a:lstStyle/>
        <a:p>
          <a:endParaRPr lang="hr-HR"/>
        </a:p>
      </dgm:t>
    </dgm:pt>
    <dgm:pt modelId="{07A5C1B8-0364-46F4-AF78-F70A8A95D1B9}" type="sibTrans" cxnId="{43F4E2B6-457D-421E-9A50-BC41AE2C8228}">
      <dgm:prSet/>
      <dgm:spPr/>
      <dgm:t>
        <a:bodyPr/>
        <a:lstStyle/>
        <a:p>
          <a:endParaRPr lang="hr-HR"/>
        </a:p>
      </dgm:t>
    </dgm:pt>
    <dgm:pt modelId="{BAF77DA4-B883-45ED-A2D8-C89FC8E8664F}">
      <dgm:prSet/>
      <dgm:spPr/>
      <dgm:t>
        <a:bodyPr/>
        <a:lstStyle/>
        <a:p>
          <a:r>
            <a:rPr lang="hr-HR" b="1" dirty="0"/>
            <a:t>Sektor za poslove Nacionalnog fonda u Državnoj riznici Ministarstva financija</a:t>
          </a:r>
          <a:r>
            <a:rPr lang="hr-HR" dirty="0"/>
            <a:t> - tijelo nadležno za slanje zahtjeva za plaćanje Europskoj komisiji</a:t>
          </a:r>
        </a:p>
      </dgm:t>
    </dgm:pt>
    <dgm:pt modelId="{63DB3351-A290-4936-9C5E-BC59342CCC18}" type="parTrans" cxnId="{B6D75221-12E2-4ECA-90C8-2C3D79858472}">
      <dgm:prSet/>
      <dgm:spPr/>
      <dgm:t>
        <a:bodyPr/>
        <a:lstStyle/>
        <a:p>
          <a:endParaRPr lang="hr-HR"/>
        </a:p>
      </dgm:t>
    </dgm:pt>
    <dgm:pt modelId="{2F383B25-1714-45A2-A688-7A26BF72C64B}" type="sibTrans" cxnId="{B6D75221-12E2-4ECA-90C8-2C3D79858472}">
      <dgm:prSet/>
      <dgm:spPr/>
      <dgm:t>
        <a:bodyPr/>
        <a:lstStyle/>
        <a:p>
          <a:endParaRPr lang="hr-HR"/>
        </a:p>
      </dgm:t>
    </dgm:pt>
    <dgm:pt modelId="{AAD326F3-36E4-4EB6-8019-5779BCEEF097}">
      <dgm:prSet/>
      <dgm:spPr/>
      <dgm:t>
        <a:bodyPr/>
        <a:lstStyle/>
        <a:p>
          <a:r>
            <a:rPr lang="hr-HR" b="1" dirty="0"/>
            <a:t>Ustrojstvena jedinica razine sektora unutar Ministarstva financija </a:t>
          </a:r>
          <a:r>
            <a:rPr lang="hr-HR" dirty="0"/>
            <a:t>- koordinacijsko tijelo</a:t>
          </a:r>
        </a:p>
      </dgm:t>
    </dgm:pt>
    <dgm:pt modelId="{5D349314-57E0-4342-A6D5-83C50FC73550}" type="parTrans" cxnId="{5D73291E-2D07-4E8F-AE35-B7D9920F97A7}">
      <dgm:prSet/>
      <dgm:spPr/>
      <dgm:t>
        <a:bodyPr/>
        <a:lstStyle/>
        <a:p>
          <a:endParaRPr lang="hr-HR"/>
        </a:p>
      </dgm:t>
    </dgm:pt>
    <dgm:pt modelId="{72C963F4-E11E-4258-8017-D17DC3FC34EA}" type="sibTrans" cxnId="{5D73291E-2D07-4E8F-AE35-B7D9920F97A7}">
      <dgm:prSet/>
      <dgm:spPr/>
      <dgm:t>
        <a:bodyPr/>
        <a:lstStyle/>
        <a:p>
          <a:endParaRPr lang="hr-HR"/>
        </a:p>
      </dgm:t>
    </dgm:pt>
    <dgm:pt modelId="{5273472A-1384-4801-86AC-A2F981154C4B}">
      <dgm:prSet/>
      <dgm:spPr/>
      <dgm:t>
        <a:bodyPr/>
        <a:lstStyle/>
        <a:p>
          <a:r>
            <a:rPr lang="hr-HR" b="1" dirty="0"/>
            <a:t>Agencija za reviziju sustava provedbe programa Europske unije </a:t>
          </a:r>
          <a:r>
            <a:rPr lang="hr-HR" dirty="0"/>
            <a:t>- tijelo nadležno za reviziju</a:t>
          </a:r>
        </a:p>
      </dgm:t>
    </dgm:pt>
    <dgm:pt modelId="{A4307034-EFF1-4CEB-B311-513B7DC46822}" type="parTrans" cxnId="{880E0808-7A47-4246-BF67-06D91214AA2F}">
      <dgm:prSet/>
      <dgm:spPr/>
      <dgm:t>
        <a:bodyPr/>
        <a:lstStyle/>
        <a:p>
          <a:endParaRPr lang="hr-HR"/>
        </a:p>
      </dgm:t>
    </dgm:pt>
    <dgm:pt modelId="{4C68E815-E87F-42EA-9B94-FA7961DF1D6C}" type="sibTrans" cxnId="{880E0808-7A47-4246-BF67-06D91214AA2F}">
      <dgm:prSet/>
      <dgm:spPr/>
      <dgm:t>
        <a:bodyPr/>
        <a:lstStyle/>
        <a:p>
          <a:endParaRPr lang="hr-HR"/>
        </a:p>
      </dgm:t>
    </dgm:pt>
    <dgm:pt modelId="{9DF92691-ACE3-4A78-8F04-A9BE66AF3CB8}">
      <dgm:prSet/>
      <dgm:spPr/>
      <dgm:t>
        <a:bodyPr/>
        <a:lstStyle/>
        <a:p>
          <a:r>
            <a:rPr lang="hr-HR" b="1" dirty="0"/>
            <a:t>SAFU</a:t>
          </a:r>
          <a:r>
            <a:rPr lang="hr-HR" dirty="0"/>
            <a:t> - naknadne (ex-post) provjere javnih nabava</a:t>
          </a:r>
        </a:p>
      </dgm:t>
    </dgm:pt>
    <dgm:pt modelId="{F3BB7579-88E1-4327-AA81-5F17895D16D4}" type="parTrans" cxnId="{8E54A07B-26C1-444D-8088-732FF2B92D96}">
      <dgm:prSet/>
      <dgm:spPr/>
      <dgm:t>
        <a:bodyPr/>
        <a:lstStyle/>
        <a:p>
          <a:endParaRPr lang="hr-HR"/>
        </a:p>
      </dgm:t>
    </dgm:pt>
    <dgm:pt modelId="{7A816B05-9233-44A8-822E-34CC1C5BF08C}" type="sibTrans" cxnId="{8E54A07B-26C1-444D-8088-732FF2B92D96}">
      <dgm:prSet/>
      <dgm:spPr/>
      <dgm:t>
        <a:bodyPr/>
        <a:lstStyle/>
        <a:p>
          <a:endParaRPr lang="hr-HR"/>
        </a:p>
      </dgm:t>
    </dgm:pt>
    <dgm:pt modelId="{BA285398-469E-425A-A72E-5658772DC11D}" type="pres">
      <dgm:prSet presAssocID="{BFEECEE0-FC7E-45CA-832D-1E174B1672E5}" presName="linear" presStyleCnt="0">
        <dgm:presLayoutVars>
          <dgm:animLvl val="lvl"/>
          <dgm:resizeHandles val="exact"/>
        </dgm:presLayoutVars>
      </dgm:prSet>
      <dgm:spPr/>
    </dgm:pt>
    <dgm:pt modelId="{93E1F352-7933-4C82-AA34-ABD90E91BDFB}" type="pres">
      <dgm:prSet presAssocID="{5911CB61-887A-49E8-B240-2FFA4C99BBB1}" presName="parentText" presStyleLbl="node1" presStyleIdx="0" presStyleCnt="5" custLinFactY="-53635" custLinFactNeighborX="0" custLinFactNeighborY="-100000">
        <dgm:presLayoutVars>
          <dgm:chMax val="0"/>
          <dgm:bulletEnabled val="1"/>
        </dgm:presLayoutVars>
      </dgm:prSet>
      <dgm:spPr/>
    </dgm:pt>
    <dgm:pt modelId="{EE46C431-897E-478B-8BFA-432C70AC6E93}" type="pres">
      <dgm:prSet presAssocID="{07A5C1B8-0364-46F4-AF78-F70A8A95D1B9}" presName="spacer" presStyleCnt="0"/>
      <dgm:spPr/>
    </dgm:pt>
    <dgm:pt modelId="{82D22716-DF57-4C9A-AF0A-EA359465CF23}" type="pres">
      <dgm:prSet presAssocID="{BAF77DA4-B883-45ED-A2D8-C89FC8E8664F}" presName="parentText" presStyleLbl="node1" presStyleIdx="1" presStyleCnt="5" custLinFactY="-8192" custLinFactNeighborX="0" custLinFactNeighborY="-100000">
        <dgm:presLayoutVars>
          <dgm:chMax val="0"/>
          <dgm:bulletEnabled val="1"/>
        </dgm:presLayoutVars>
      </dgm:prSet>
      <dgm:spPr/>
    </dgm:pt>
    <dgm:pt modelId="{281CFCA1-83E3-45D6-A9B3-5A5219414D75}" type="pres">
      <dgm:prSet presAssocID="{2F383B25-1714-45A2-A688-7A26BF72C64B}" presName="spacer" presStyleCnt="0"/>
      <dgm:spPr/>
    </dgm:pt>
    <dgm:pt modelId="{4F8C7359-CDAC-4353-A207-294953201133}" type="pres">
      <dgm:prSet presAssocID="{AAD326F3-36E4-4EB6-8019-5779BCEEF097}" presName="parentText" presStyleLbl="node1" presStyleIdx="2" presStyleCnt="5" custLinFactY="-14693" custLinFactNeighborX="0" custLinFactNeighborY="-100000">
        <dgm:presLayoutVars>
          <dgm:chMax val="0"/>
          <dgm:bulletEnabled val="1"/>
        </dgm:presLayoutVars>
      </dgm:prSet>
      <dgm:spPr/>
    </dgm:pt>
    <dgm:pt modelId="{605E3A45-3C88-4A5D-9D20-823FFA8F6961}" type="pres">
      <dgm:prSet presAssocID="{72C963F4-E11E-4258-8017-D17DC3FC34EA}" presName="spacer" presStyleCnt="0"/>
      <dgm:spPr/>
    </dgm:pt>
    <dgm:pt modelId="{B469FB10-3147-4570-AA13-D56CFD77367F}" type="pres">
      <dgm:prSet presAssocID="{5273472A-1384-4801-86AC-A2F981154C4B}" presName="parentText" presStyleLbl="node1" presStyleIdx="3" presStyleCnt="5" custLinFactY="-22374" custLinFactNeighborX="0" custLinFactNeighborY="-100000">
        <dgm:presLayoutVars>
          <dgm:chMax val="0"/>
          <dgm:bulletEnabled val="1"/>
        </dgm:presLayoutVars>
      </dgm:prSet>
      <dgm:spPr/>
    </dgm:pt>
    <dgm:pt modelId="{7BAE4C91-8DEB-4DD1-8A91-E0DDC0FFB744}" type="pres">
      <dgm:prSet presAssocID="{4C68E815-E87F-42EA-9B94-FA7961DF1D6C}" presName="spacer" presStyleCnt="0"/>
      <dgm:spPr/>
    </dgm:pt>
    <dgm:pt modelId="{2DA6036B-4623-424C-8F01-7380839B8DBF}" type="pres">
      <dgm:prSet presAssocID="{9DF92691-ACE3-4A78-8F04-A9BE66AF3CB8}" presName="parentText" presStyleLbl="node1" presStyleIdx="4" presStyleCnt="5" custLinFactY="-30055" custLinFactNeighborX="0" custLinFactNeighborY="-100000">
        <dgm:presLayoutVars>
          <dgm:chMax val="0"/>
          <dgm:bulletEnabled val="1"/>
        </dgm:presLayoutVars>
      </dgm:prSet>
      <dgm:spPr/>
    </dgm:pt>
  </dgm:ptLst>
  <dgm:cxnLst>
    <dgm:cxn modelId="{880E0808-7A47-4246-BF67-06D91214AA2F}" srcId="{BFEECEE0-FC7E-45CA-832D-1E174B1672E5}" destId="{5273472A-1384-4801-86AC-A2F981154C4B}" srcOrd="3" destOrd="0" parTransId="{A4307034-EFF1-4CEB-B311-513B7DC46822}" sibTransId="{4C68E815-E87F-42EA-9B94-FA7961DF1D6C}"/>
    <dgm:cxn modelId="{5D73291E-2D07-4E8F-AE35-B7D9920F97A7}" srcId="{BFEECEE0-FC7E-45CA-832D-1E174B1672E5}" destId="{AAD326F3-36E4-4EB6-8019-5779BCEEF097}" srcOrd="2" destOrd="0" parTransId="{5D349314-57E0-4342-A6D5-83C50FC73550}" sibTransId="{72C963F4-E11E-4258-8017-D17DC3FC34EA}"/>
    <dgm:cxn modelId="{B6D75221-12E2-4ECA-90C8-2C3D79858472}" srcId="{BFEECEE0-FC7E-45CA-832D-1E174B1672E5}" destId="{BAF77DA4-B883-45ED-A2D8-C89FC8E8664F}" srcOrd="1" destOrd="0" parTransId="{63DB3351-A290-4936-9C5E-BC59342CCC18}" sibTransId="{2F383B25-1714-45A2-A688-7A26BF72C64B}"/>
    <dgm:cxn modelId="{50770E71-0B10-4358-8FC7-2B594D0E58DA}" type="presOf" srcId="{AAD326F3-36E4-4EB6-8019-5779BCEEF097}" destId="{4F8C7359-CDAC-4353-A207-294953201133}" srcOrd="0" destOrd="0" presId="urn:microsoft.com/office/officeart/2005/8/layout/vList2"/>
    <dgm:cxn modelId="{8E54A07B-26C1-444D-8088-732FF2B92D96}" srcId="{BFEECEE0-FC7E-45CA-832D-1E174B1672E5}" destId="{9DF92691-ACE3-4A78-8F04-A9BE66AF3CB8}" srcOrd="4" destOrd="0" parTransId="{F3BB7579-88E1-4327-AA81-5F17895D16D4}" sibTransId="{7A816B05-9233-44A8-822E-34CC1C5BF08C}"/>
    <dgm:cxn modelId="{43F4E2B6-457D-421E-9A50-BC41AE2C8228}" srcId="{BFEECEE0-FC7E-45CA-832D-1E174B1672E5}" destId="{5911CB61-887A-49E8-B240-2FFA4C99BBB1}" srcOrd="0" destOrd="0" parTransId="{D5B8C8B5-6EC9-4E3F-B015-6272051DAE36}" sibTransId="{07A5C1B8-0364-46F4-AF78-F70A8A95D1B9}"/>
    <dgm:cxn modelId="{2A2B50B8-1242-416D-9DE5-9FC183F4B653}" type="presOf" srcId="{5273472A-1384-4801-86AC-A2F981154C4B}" destId="{B469FB10-3147-4570-AA13-D56CFD77367F}" srcOrd="0" destOrd="0" presId="urn:microsoft.com/office/officeart/2005/8/layout/vList2"/>
    <dgm:cxn modelId="{01659DBF-47FC-4330-AC3E-2E58F37D3BA7}" type="presOf" srcId="{BFEECEE0-FC7E-45CA-832D-1E174B1672E5}" destId="{BA285398-469E-425A-A72E-5658772DC11D}" srcOrd="0" destOrd="0" presId="urn:microsoft.com/office/officeart/2005/8/layout/vList2"/>
    <dgm:cxn modelId="{4CEB0FC1-75AB-4D87-A266-5FBD6414EECD}" type="presOf" srcId="{BAF77DA4-B883-45ED-A2D8-C89FC8E8664F}" destId="{82D22716-DF57-4C9A-AF0A-EA359465CF23}" srcOrd="0" destOrd="0" presId="urn:microsoft.com/office/officeart/2005/8/layout/vList2"/>
    <dgm:cxn modelId="{9AD789D0-86F7-401B-BCAA-4C22FA32E95C}" type="presOf" srcId="{9DF92691-ACE3-4A78-8F04-A9BE66AF3CB8}" destId="{2DA6036B-4623-424C-8F01-7380839B8DBF}" srcOrd="0" destOrd="0" presId="urn:microsoft.com/office/officeart/2005/8/layout/vList2"/>
    <dgm:cxn modelId="{315FD9D1-5DF6-470D-9016-B88DB37B3DE6}" type="presOf" srcId="{5911CB61-887A-49E8-B240-2FFA4C99BBB1}" destId="{93E1F352-7933-4C82-AA34-ABD90E91BDFB}" srcOrd="0" destOrd="0" presId="urn:microsoft.com/office/officeart/2005/8/layout/vList2"/>
    <dgm:cxn modelId="{A68A17E5-0BC9-41D5-91C9-9223B0EC97C0}" type="presParOf" srcId="{BA285398-469E-425A-A72E-5658772DC11D}" destId="{93E1F352-7933-4C82-AA34-ABD90E91BDFB}" srcOrd="0" destOrd="0" presId="urn:microsoft.com/office/officeart/2005/8/layout/vList2"/>
    <dgm:cxn modelId="{4D495FF5-179B-4E99-B52F-811F3A4DC910}" type="presParOf" srcId="{BA285398-469E-425A-A72E-5658772DC11D}" destId="{EE46C431-897E-478B-8BFA-432C70AC6E93}" srcOrd="1" destOrd="0" presId="urn:microsoft.com/office/officeart/2005/8/layout/vList2"/>
    <dgm:cxn modelId="{CDC6E623-FDE7-4EB2-9E32-D68C39DB3DE8}" type="presParOf" srcId="{BA285398-469E-425A-A72E-5658772DC11D}" destId="{82D22716-DF57-4C9A-AF0A-EA359465CF23}" srcOrd="2" destOrd="0" presId="urn:microsoft.com/office/officeart/2005/8/layout/vList2"/>
    <dgm:cxn modelId="{D6B4608E-9647-4DF2-96CB-689D186677EE}" type="presParOf" srcId="{BA285398-469E-425A-A72E-5658772DC11D}" destId="{281CFCA1-83E3-45D6-A9B3-5A5219414D75}" srcOrd="3" destOrd="0" presId="urn:microsoft.com/office/officeart/2005/8/layout/vList2"/>
    <dgm:cxn modelId="{CDF4E39A-7EE8-42C4-A23E-3D6276AD2ED5}" type="presParOf" srcId="{BA285398-469E-425A-A72E-5658772DC11D}" destId="{4F8C7359-CDAC-4353-A207-294953201133}" srcOrd="4" destOrd="0" presId="urn:microsoft.com/office/officeart/2005/8/layout/vList2"/>
    <dgm:cxn modelId="{00A1E717-F19C-4459-9486-52A47EB751B4}" type="presParOf" srcId="{BA285398-469E-425A-A72E-5658772DC11D}" destId="{605E3A45-3C88-4A5D-9D20-823FFA8F6961}" srcOrd="5" destOrd="0" presId="urn:microsoft.com/office/officeart/2005/8/layout/vList2"/>
    <dgm:cxn modelId="{0408EF61-9A30-4C78-9816-D090817FFF8A}" type="presParOf" srcId="{BA285398-469E-425A-A72E-5658772DC11D}" destId="{B469FB10-3147-4570-AA13-D56CFD77367F}" srcOrd="6" destOrd="0" presId="urn:microsoft.com/office/officeart/2005/8/layout/vList2"/>
    <dgm:cxn modelId="{DB50D82C-E70F-43A1-ACE7-825B3C1D34C3}" type="presParOf" srcId="{BA285398-469E-425A-A72E-5658772DC11D}" destId="{7BAE4C91-8DEB-4DD1-8A91-E0DDC0FFB744}" srcOrd="7" destOrd="0" presId="urn:microsoft.com/office/officeart/2005/8/layout/vList2"/>
    <dgm:cxn modelId="{F407BC1B-8A08-438C-B28C-FF1B45E5C2F4}" type="presParOf" srcId="{BA285398-469E-425A-A72E-5658772DC11D}" destId="{2DA6036B-4623-424C-8F01-7380839B8D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D5435-3CF9-43C3-99EB-78E13D32DD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C50CB94-CAB5-4D70-A2F2-E6FEE981F293}">
      <dgm:prSet phldrT="[Text]" custT="1"/>
      <dgm:spPr/>
      <dgm:t>
        <a:bodyPr/>
        <a:lstStyle/>
        <a:p>
          <a:r>
            <a:rPr lang="hr-HR" sz="1800" b="1" dirty="0"/>
            <a:t>UKUPNO 160.000.000,00 HRK</a:t>
          </a:r>
        </a:p>
      </dgm:t>
    </dgm:pt>
    <dgm:pt modelId="{6CC188DE-B0F3-4186-909E-9612970779A1}" type="parTrans" cxnId="{5A3C7074-3A37-407F-88DA-64215BBF5FC5}">
      <dgm:prSet/>
      <dgm:spPr/>
      <dgm:t>
        <a:bodyPr/>
        <a:lstStyle/>
        <a:p>
          <a:endParaRPr lang="hr-HR"/>
        </a:p>
      </dgm:t>
    </dgm:pt>
    <dgm:pt modelId="{7E09E2F0-D062-49E5-A9BD-C20E96C09081}" type="sibTrans" cxnId="{5A3C7074-3A37-407F-88DA-64215BBF5FC5}">
      <dgm:prSet/>
      <dgm:spPr/>
      <dgm:t>
        <a:bodyPr/>
        <a:lstStyle/>
        <a:p>
          <a:endParaRPr lang="hr-HR"/>
        </a:p>
      </dgm:t>
    </dgm:pt>
    <dgm:pt modelId="{8D49622F-FFB0-4E0D-83B1-E10E984FE99E}">
      <dgm:prSet phldrT="[Text]" custT="1"/>
      <dgm:spPr/>
      <dgm:t>
        <a:bodyPr/>
        <a:lstStyle/>
        <a:p>
          <a:r>
            <a:rPr lang="hr-HR" sz="1800" dirty="0"/>
            <a:t>40.000.000,00 HRK za sjever Hrvatske</a:t>
          </a:r>
        </a:p>
      </dgm:t>
    </dgm:pt>
    <dgm:pt modelId="{B7CDFC58-5EB0-46FB-BD11-66BBA892E477}" type="parTrans" cxnId="{48EE3500-BB3C-4378-94EB-9FDCD4638F82}">
      <dgm:prSet/>
      <dgm:spPr/>
      <dgm:t>
        <a:bodyPr/>
        <a:lstStyle/>
        <a:p>
          <a:endParaRPr lang="hr-HR"/>
        </a:p>
      </dgm:t>
    </dgm:pt>
    <dgm:pt modelId="{3549C2A6-110D-44B7-B6A6-B8E712E18AD4}" type="sibTrans" cxnId="{48EE3500-BB3C-4378-94EB-9FDCD4638F82}">
      <dgm:prSet/>
      <dgm:spPr/>
      <dgm:t>
        <a:bodyPr/>
        <a:lstStyle/>
        <a:p>
          <a:endParaRPr lang="hr-HR"/>
        </a:p>
      </dgm:t>
    </dgm:pt>
    <dgm:pt modelId="{A23B13C7-8E64-4230-A757-CB1C42C07C71}">
      <dgm:prSet phldrT="[Text]" custT="1"/>
      <dgm:spPr/>
      <dgm:t>
        <a:bodyPr/>
        <a:lstStyle/>
        <a:p>
          <a:r>
            <a:rPr lang="hr-HR" sz="1800" dirty="0"/>
            <a:t>100.000.000,00 HRK za sva ostala područja RH</a:t>
          </a:r>
        </a:p>
      </dgm:t>
    </dgm:pt>
    <dgm:pt modelId="{56AE369C-2171-4256-B602-F1D1AE6966E6}" type="parTrans" cxnId="{36DC888D-B68A-4BF7-8351-4F576E7AC2E5}">
      <dgm:prSet/>
      <dgm:spPr/>
      <dgm:t>
        <a:bodyPr/>
        <a:lstStyle/>
        <a:p>
          <a:endParaRPr lang="hr-HR"/>
        </a:p>
      </dgm:t>
    </dgm:pt>
    <dgm:pt modelId="{0F23F073-0C35-4DC5-9213-24494540EFF0}" type="sibTrans" cxnId="{36DC888D-B68A-4BF7-8351-4F576E7AC2E5}">
      <dgm:prSet/>
      <dgm:spPr/>
      <dgm:t>
        <a:bodyPr/>
        <a:lstStyle/>
        <a:p>
          <a:endParaRPr lang="hr-HR"/>
        </a:p>
      </dgm:t>
    </dgm:pt>
    <dgm:pt modelId="{03CA8810-B026-477B-92A7-E6460DA89BDC}">
      <dgm:prSet phldrT="[Text]" custT="1"/>
      <dgm:spPr/>
      <dgm:t>
        <a:bodyPr/>
        <a:lstStyle/>
        <a:p>
          <a:r>
            <a:rPr lang="hr-HR" sz="1800" dirty="0"/>
            <a:t>20.000.000,00 HRK za Sisačko-</a:t>
          </a:r>
          <a:r>
            <a:rPr lang="hr-HR" sz="1800" dirty="0" err="1"/>
            <a:t>moslovačku</a:t>
          </a:r>
          <a:r>
            <a:rPr lang="hr-HR" sz="1800" dirty="0"/>
            <a:t> županiju</a:t>
          </a:r>
        </a:p>
      </dgm:t>
    </dgm:pt>
    <dgm:pt modelId="{BEB374E8-3190-43D7-AD1E-7E09A039D335}" type="parTrans" cxnId="{545C4147-4CC1-43F9-B839-E270683A6B46}">
      <dgm:prSet/>
      <dgm:spPr/>
      <dgm:t>
        <a:bodyPr/>
        <a:lstStyle/>
        <a:p>
          <a:endParaRPr lang="hr-HR"/>
        </a:p>
      </dgm:t>
    </dgm:pt>
    <dgm:pt modelId="{469A64AB-6FB9-4EAA-A8F8-833E99B680AC}" type="sibTrans" cxnId="{545C4147-4CC1-43F9-B839-E270683A6B46}">
      <dgm:prSet/>
      <dgm:spPr/>
      <dgm:t>
        <a:bodyPr/>
        <a:lstStyle/>
        <a:p>
          <a:endParaRPr lang="hr-HR"/>
        </a:p>
      </dgm:t>
    </dgm:pt>
    <dgm:pt modelId="{D1713FA2-CEC2-4640-93F7-75DA7716F3F3}" type="pres">
      <dgm:prSet presAssocID="{A64D5435-3CF9-43C3-99EB-78E13D32DD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D62C4E-4A6A-4046-84AC-60FE17429227}" type="pres">
      <dgm:prSet presAssocID="{5C50CB94-CAB5-4D70-A2F2-E6FEE981F293}" presName="centerShape" presStyleLbl="node0" presStyleIdx="0" presStyleCnt="1"/>
      <dgm:spPr/>
    </dgm:pt>
    <dgm:pt modelId="{253B7960-C7DF-4916-91F8-FC4294DF0623}" type="pres">
      <dgm:prSet presAssocID="{B7CDFC58-5EB0-46FB-BD11-66BBA892E477}" presName="parTrans" presStyleLbl="bgSibTrans2D1" presStyleIdx="0" presStyleCnt="3"/>
      <dgm:spPr/>
    </dgm:pt>
    <dgm:pt modelId="{174ACD3B-6A84-4294-81A0-D5E143BE9333}" type="pres">
      <dgm:prSet presAssocID="{8D49622F-FFB0-4E0D-83B1-E10E984FE99E}" presName="node" presStyleLbl="node1" presStyleIdx="0" presStyleCnt="3">
        <dgm:presLayoutVars>
          <dgm:bulletEnabled val="1"/>
        </dgm:presLayoutVars>
      </dgm:prSet>
      <dgm:spPr/>
    </dgm:pt>
    <dgm:pt modelId="{E1424B5E-1CDF-4E2A-AD7F-2B193F6F1D97}" type="pres">
      <dgm:prSet presAssocID="{56AE369C-2171-4256-B602-F1D1AE6966E6}" presName="parTrans" presStyleLbl="bgSibTrans2D1" presStyleIdx="1" presStyleCnt="3"/>
      <dgm:spPr/>
    </dgm:pt>
    <dgm:pt modelId="{BA4D3B83-ED58-4A00-AD78-2D5667BEAD9C}" type="pres">
      <dgm:prSet presAssocID="{A23B13C7-8E64-4230-A757-CB1C42C07C71}" presName="node" presStyleLbl="node1" presStyleIdx="1" presStyleCnt="3">
        <dgm:presLayoutVars>
          <dgm:bulletEnabled val="1"/>
        </dgm:presLayoutVars>
      </dgm:prSet>
      <dgm:spPr/>
    </dgm:pt>
    <dgm:pt modelId="{68700EDA-DCF4-4C6C-9BAF-16A28F63507A}" type="pres">
      <dgm:prSet presAssocID="{BEB374E8-3190-43D7-AD1E-7E09A039D335}" presName="parTrans" presStyleLbl="bgSibTrans2D1" presStyleIdx="2" presStyleCnt="3"/>
      <dgm:spPr/>
    </dgm:pt>
    <dgm:pt modelId="{EFD59E92-ED87-4507-8C47-D9044D0CB705}" type="pres">
      <dgm:prSet presAssocID="{03CA8810-B026-477B-92A7-E6460DA89BDC}" presName="node" presStyleLbl="node1" presStyleIdx="2" presStyleCnt="3">
        <dgm:presLayoutVars>
          <dgm:bulletEnabled val="1"/>
        </dgm:presLayoutVars>
      </dgm:prSet>
      <dgm:spPr/>
    </dgm:pt>
  </dgm:ptLst>
  <dgm:cxnLst>
    <dgm:cxn modelId="{48EE3500-BB3C-4378-94EB-9FDCD4638F82}" srcId="{5C50CB94-CAB5-4D70-A2F2-E6FEE981F293}" destId="{8D49622F-FFB0-4E0D-83B1-E10E984FE99E}" srcOrd="0" destOrd="0" parTransId="{B7CDFC58-5EB0-46FB-BD11-66BBA892E477}" sibTransId="{3549C2A6-110D-44B7-B6A6-B8E712E18AD4}"/>
    <dgm:cxn modelId="{8FD87935-0900-4ABC-A69D-07C2F52FFE4F}" type="presOf" srcId="{A64D5435-3CF9-43C3-99EB-78E13D32DD5A}" destId="{D1713FA2-CEC2-4640-93F7-75DA7716F3F3}" srcOrd="0" destOrd="0" presId="urn:microsoft.com/office/officeart/2005/8/layout/radial4"/>
    <dgm:cxn modelId="{E31A303E-B014-409B-9AB4-7DC9A90847F2}" type="presOf" srcId="{5C50CB94-CAB5-4D70-A2F2-E6FEE981F293}" destId="{6DD62C4E-4A6A-4046-84AC-60FE17429227}" srcOrd="0" destOrd="0" presId="urn:microsoft.com/office/officeart/2005/8/layout/radial4"/>
    <dgm:cxn modelId="{545C4147-4CC1-43F9-B839-E270683A6B46}" srcId="{5C50CB94-CAB5-4D70-A2F2-E6FEE981F293}" destId="{03CA8810-B026-477B-92A7-E6460DA89BDC}" srcOrd="2" destOrd="0" parTransId="{BEB374E8-3190-43D7-AD1E-7E09A039D335}" sibTransId="{469A64AB-6FB9-4EAA-A8F8-833E99B680AC}"/>
    <dgm:cxn modelId="{5A3C7074-3A37-407F-88DA-64215BBF5FC5}" srcId="{A64D5435-3CF9-43C3-99EB-78E13D32DD5A}" destId="{5C50CB94-CAB5-4D70-A2F2-E6FEE981F293}" srcOrd="0" destOrd="0" parTransId="{6CC188DE-B0F3-4186-909E-9612970779A1}" sibTransId="{7E09E2F0-D062-49E5-A9BD-C20E96C09081}"/>
    <dgm:cxn modelId="{36DC888D-B68A-4BF7-8351-4F576E7AC2E5}" srcId="{5C50CB94-CAB5-4D70-A2F2-E6FEE981F293}" destId="{A23B13C7-8E64-4230-A757-CB1C42C07C71}" srcOrd="1" destOrd="0" parTransId="{56AE369C-2171-4256-B602-F1D1AE6966E6}" sibTransId="{0F23F073-0C35-4DC5-9213-24494540EFF0}"/>
    <dgm:cxn modelId="{75894A9A-1029-4326-83D0-F2B4B0312B0A}" type="presOf" srcId="{BEB374E8-3190-43D7-AD1E-7E09A039D335}" destId="{68700EDA-DCF4-4C6C-9BAF-16A28F63507A}" srcOrd="0" destOrd="0" presId="urn:microsoft.com/office/officeart/2005/8/layout/radial4"/>
    <dgm:cxn modelId="{833F1DA5-71D6-4719-B3C7-B6DDAD21AAD4}" type="presOf" srcId="{56AE369C-2171-4256-B602-F1D1AE6966E6}" destId="{E1424B5E-1CDF-4E2A-AD7F-2B193F6F1D97}" srcOrd="0" destOrd="0" presId="urn:microsoft.com/office/officeart/2005/8/layout/radial4"/>
    <dgm:cxn modelId="{BCCED9C6-D5EE-4D5C-9C79-E477346B2D7B}" type="presOf" srcId="{A23B13C7-8E64-4230-A757-CB1C42C07C71}" destId="{BA4D3B83-ED58-4A00-AD78-2D5667BEAD9C}" srcOrd="0" destOrd="0" presId="urn:microsoft.com/office/officeart/2005/8/layout/radial4"/>
    <dgm:cxn modelId="{637D75DB-7B70-46DC-9554-359796D12FE3}" type="presOf" srcId="{8D49622F-FFB0-4E0D-83B1-E10E984FE99E}" destId="{174ACD3B-6A84-4294-81A0-D5E143BE9333}" srcOrd="0" destOrd="0" presId="urn:microsoft.com/office/officeart/2005/8/layout/radial4"/>
    <dgm:cxn modelId="{BB09E1F0-4B6B-431B-8DC6-25E68FE7D9EE}" type="presOf" srcId="{B7CDFC58-5EB0-46FB-BD11-66BBA892E477}" destId="{253B7960-C7DF-4916-91F8-FC4294DF0623}" srcOrd="0" destOrd="0" presId="urn:microsoft.com/office/officeart/2005/8/layout/radial4"/>
    <dgm:cxn modelId="{B3B149F7-2CE1-4374-A95C-52495DD0ABC8}" type="presOf" srcId="{03CA8810-B026-477B-92A7-E6460DA89BDC}" destId="{EFD59E92-ED87-4507-8C47-D9044D0CB705}" srcOrd="0" destOrd="0" presId="urn:microsoft.com/office/officeart/2005/8/layout/radial4"/>
    <dgm:cxn modelId="{1ED8005E-482E-47A4-97D1-362E0A7F9618}" type="presParOf" srcId="{D1713FA2-CEC2-4640-93F7-75DA7716F3F3}" destId="{6DD62C4E-4A6A-4046-84AC-60FE17429227}" srcOrd="0" destOrd="0" presId="urn:microsoft.com/office/officeart/2005/8/layout/radial4"/>
    <dgm:cxn modelId="{A5625758-15FB-4CB5-999C-CA4E22078637}" type="presParOf" srcId="{D1713FA2-CEC2-4640-93F7-75DA7716F3F3}" destId="{253B7960-C7DF-4916-91F8-FC4294DF0623}" srcOrd="1" destOrd="0" presId="urn:microsoft.com/office/officeart/2005/8/layout/radial4"/>
    <dgm:cxn modelId="{71A96571-FBF8-418F-8F76-B298BB6D03A7}" type="presParOf" srcId="{D1713FA2-CEC2-4640-93F7-75DA7716F3F3}" destId="{174ACD3B-6A84-4294-81A0-D5E143BE9333}" srcOrd="2" destOrd="0" presId="urn:microsoft.com/office/officeart/2005/8/layout/radial4"/>
    <dgm:cxn modelId="{A007AEAD-67A3-44EC-9027-7D2D5F61AEDC}" type="presParOf" srcId="{D1713FA2-CEC2-4640-93F7-75DA7716F3F3}" destId="{E1424B5E-1CDF-4E2A-AD7F-2B193F6F1D97}" srcOrd="3" destOrd="0" presId="urn:microsoft.com/office/officeart/2005/8/layout/radial4"/>
    <dgm:cxn modelId="{51E671D3-3398-4326-A899-D11E42A7B084}" type="presParOf" srcId="{D1713FA2-CEC2-4640-93F7-75DA7716F3F3}" destId="{BA4D3B83-ED58-4A00-AD78-2D5667BEAD9C}" srcOrd="4" destOrd="0" presId="urn:microsoft.com/office/officeart/2005/8/layout/radial4"/>
    <dgm:cxn modelId="{FE42843F-1F06-4D4B-BE00-24BA57980DA1}" type="presParOf" srcId="{D1713FA2-CEC2-4640-93F7-75DA7716F3F3}" destId="{68700EDA-DCF4-4C6C-9BAF-16A28F63507A}" srcOrd="5" destOrd="0" presId="urn:microsoft.com/office/officeart/2005/8/layout/radial4"/>
    <dgm:cxn modelId="{34A4BAAC-3026-40F2-AD5F-2B4CCFAF7294}" type="presParOf" srcId="{D1713FA2-CEC2-4640-93F7-75DA7716F3F3}" destId="{EFD59E92-ED87-4507-8C47-D9044D0CB70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16F7B-0A33-4CE6-AFBA-2E1E8FC3C9D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DE9CDF1-D09A-4BF9-8F56-CE3F231FC476}">
      <dgm:prSet phldrT="[Text]" custT="1"/>
      <dgm:spPr/>
      <dgm:t>
        <a:bodyPr/>
        <a:lstStyle/>
        <a:p>
          <a:r>
            <a:rPr lang="hr-HR" sz="2000" dirty="0"/>
            <a:t>min 400.000,00 HRK</a:t>
          </a:r>
        </a:p>
      </dgm:t>
    </dgm:pt>
    <dgm:pt modelId="{3E894746-785E-489D-A53A-671E4A0335F2}" type="parTrans" cxnId="{CDC40DF8-C57F-45AA-870D-77FFEE92883E}">
      <dgm:prSet/>
      <dgm:spPr/>
      <dgm:t>
        <a:bodyPr/>
        <a:lstStyle/>
        <a:p>
          <a:endParaRPr lang="hr-HR"/>
        </a:p>
      </dgm:t>
    </dgm:pt>
    <dgm:pt modelId="{528B7234-6AA4-4FAD-986F-0C6222490983}" type="sibTrans" cxnId="{CDC40DF8-C57F-45AA-870D-77FFEE92883E}">
      <dgm:prSet/>
      <dgm:spPr/>
      <dgm:t>
        <a:bodyPr/>
        <a:lstStyle/>
        <a:p>
          <a:endParaRPr lang="hr-HR"/>
        </a:p>
      </dgm:t>
    </dgm:pt>
    <dgm:pt modelId="{F5D3D50E-C190-4546-A44F-A60ADBFF27CF}">
      <dgm:prSet phldrT="[Text]" custT="1"/>
      <dgm:spPr/>
      <dgm:t>
        <a:bodyPr/>
        <a:lstStyle/>
        <a:p>
          <a:r>
            <a:rPr lang="hr-HR" sz="2000" dirty="0"/>
            <a:t> </a:t>
          </a:r>
          <a:r>
            <a:rPr lang="hr-HR" sz="2000" dirty="0" err="1"/>
            <a:t>max</a:t>
          </a:r>
          <a:r>
            <a:rPr lang="hr-HR" sz="2000" dirty="0"/>
            <a:t> 2.500.000,00 HRK</a:t>
          </a:r>
        </a:p>
      </dgm:t>
    </dgm:pt>
    <dgm:pt modelId="{F6D40FE4-7081-4AB5-9619-D77E5FA5CBA2}" type="parTrans" cxnId="{DB929F07-C5C5-4B47-BFE0-6C7D4C3052B5}">
      <dgm:prSet/>
      <dgm:spPr/>
      <dgm:t>
        <a:bodyPr/>
        <a:lstStyle/>
        <a:p>
          <a:endParaRPr lang="hr-HR"/>
        </a:p>
      </dgm:t>
    </dgm:pt>
    <dgm:pt modelId="{B3120FE5-12FD-4D07-8241-E6E3C9C01C31}" type="sibTrans" cxnId="{DB929F07-C5C5-4B47-BFE0-6C7D4C3052B5}">
      <dgm:prSet/>
      <dgm:spPr/>
      <dgm:t>
        <a:bodyPr/>
        <a:lstStyle/>
        <a:p>
          <a:endParaRPr lang="hr-HR"/>
        </a:p>
      </dgm:t>
    </dgm:pt>
    <dgm:pt modelId="{7CB91FD5-F83D-45ED-B89D-D317F061D0D1}" type="pres">
      <dgm:prSet presAssocID="{57516F7B-0A33-4CE6-AFBA-2E1E8FC3C9DC}" presName="compositeShape" presStyleCnt="0">
        <dgm:presLayoutVars>
          <dgm:chMax val="2"/>
          <dgm:dir/>
          <dgm:resizeHandles val="exact"/>
        </dgm:presLayoutVars>
      </dgm:prSet>
      <dgm:spPr/>
    </dgm:pt>
    <dgm:pt modelId="{F4F715DE-8FB7-4D29-973F-DD896769BFFB}" type="pres">
      <dgm:prSet presAssocID="{57516F7B-0A33-4CE6-AFBA-2E1E8FC3C9DC}" presName="ribbon" presStyleLbl="node1" presStyleIdx="0" presStyleCnt="1" custLinFactNeighborX="5565"/>
      <dgm:spPr/>
    </dgm:pt>
    <dgm:pt modelId="{4EE9AE87-7A11-4B9C-B777-CC99ED9201B4}" type="pres">
      <dgm:prSet presAssocID="{57516F7B-0A33-4CE6-AFBA-2E1E8FC3C9DC}" presName="leftArrowText" presStyleLbl="node1" presStyleIdx="0" presStyleCnt="1" custLinFactNeighborX="27813" custLinFactNeighborY="-1705">
        <dgm:presLayoutVars>
          <dgm:chMax val="0"/>
          <dgm:bulletEnabled val="1"/>
        </dgm:presLayoutVars>
      </dgm:prSet>
      <dgm:spPr/>
    </dgm:pt>
    <dgm:pt modelId="{8CCA28CC-E6A8-4CD2-8548-AC3F525C0C84}" type="pres">
      <dgm:prSet presAssocID="{57516F7B-0A33-4CE6-AFBA-2E1E8FC3C9D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929F07-C5C5-4B47-BFE0-6C7D4C3052B5}" srcId="{57516F7B-0A33-4CE6-AFBA-2E1E8FC3C9DC}" destId="{F5D3D50E-C190-4546-A44F-A60ADBFF27CF}" srcOrd="1" destOrd="0" parTransId="{F6D40FE4-7081-4AB5-9619-D77E5FA5CBA2}" sibTransId="{B3120FE5-12FD-4D07-8241-E6E3C9C01C31}"/>
    <dgm:cxn modelId="{A192A634-8B06-4971-B7FE-35C9D104F229}" type="presOf" srcId="{F5D3D50E-C190-4546-A44F-A60ADBFF27CF}" destId="{8CCA28CC-E6A8-4CD2-8548-AC3F525C0C84}" srcOrd="0" destOrd="0" presId="urn:microsoft.com/office/officeart/2005/8/layout/arrow6"/>
    <dgm:cxn modelId="{06068449-66A4-4113-A679-9B2534C11559}" type="presOf" srcId="{5DE9CDF1-D09A-4BF9-8F56-CE3F231FC476}" destId="{4EE9AE87-7A11-4B9C-B777-CC99ED9201B4}" srcOrd="0" destOrd="0" presId="urn:microsoft.com/office/officeart/2005/8/layout/arrow6"/>
    <dgm:cxn modelId="{3AF20B6A-F17B-4ECD-BE71-B026D96B9445}" type="presOf" srcId="{57516F7B-0A33-4CE6-AFBA-2E1E8FC3C9DC}" destId="{7CB91FD5-F83D-45ED-B89D-D317F061D0D1}" srcOrd="0" destOrd="0" presId="urn:microsoft.com/office/officeart/2005/8/layout/arrow6"/>
    <dgm:cxn modelId="{CDC40DF8-C57F-45AA-870D-77FFEE92883E}" srcId="{57516F7B-0A33-4CE6-AFBA-2E1E8FC3C9DC}" destId="{5DE9CDF1-D09A-4BF9-8F56-CE3F231FC476}" srcOrd="0" destOrd="0" parTransId="{3E894746-785E-489D-A53A-671E4A0335F2}" sibTransId="{528B7234-6AA4-4FAD-986F-0C6222490983}"/>
    <dgm:cxn modelId="{2984B409-65EE-4B10-9580-D081B68F84CF}" type="presParOf" srcId="{7CB91FD5-F83D-45ED-B89D-D317F061D0D1}" destId="{F4F715DE-8FB7-4D29-973F-DD896769BFFB}" srcOrd="0" destOrd="0" presId="urn:microsoft.com/office/officeart/2005/8/layout/arrow6"/>
    <dgm:cxn modelId="{60A6B922-FDDF-4F84-814F-A10D7575AED0}" type="presParOf" srcId="{7CB91FD5-F83D-45ED-B89D-D317F061D0D1}" destId="{4EE9AE87-7A11-4B9C-B777-CC99ED9201B4}" srcOrd="1" destOrd="0" presId="urn:microsoft.com/office/officeart/2005/8/layout/arrow6"/>
    <dgm:cxn modelId="{4C7271F0-E0C9-463F-B571-7E1F8B18F880}" type="presParOf" srcId="{7CB91FD5-F83D-45ED-B89D-D317F061D0D1}" destId="{8CCA28CC-E6A8-4CD2-8548-AC3F525C0C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8377-F59E-4D66-821F-60A86C0A85E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1813E4D-1A8C-46FE-B66A-713C30EC0B89}">
      <dgm:prSet phldrT="[Text]" custT="1"/>
      <dgm:spPr/>
      <dgm:t>
        <a:bodyPr/>
        <a:lstStyle/>
        <a:p>
          <a:r>
            <a:rPr lang="hr-HR" sz="2800" dirty="0"/>
            <a:t>Prihvatljivi prijavitelji i partneri:</a:t>
          </a:r>
        </a:p>
      </dgm:t>
    </dgm:pt>
    <dgm:pt modelId="{563D23EA-2988-4ED9-A3B3-99ECE7FBF6E9}" type="parTrans" cxnId="{28EDE09E-AC89-4C8E-A825-89F6FD2885FF}">
      <dgm:prSet/>
      <dgm:spPr/>
      <dgm:t>
        <a:bodyPr/>
        <a:lstStyle/>
        <a:p>
          <a:endParaRPr lang="hr-HR"/>
        </a:p>
      </dgm:t>
    </dgm:pt>
    <dgm:pt modelId="{C7F999B3-C405-48B5-AC1B-052A9A9D19B6}" type="sibTrans" cxnId="{28EDE09E-AC89-4C8E-A825-89F6FD2885FF}">
      <dgm:prSet/>
      <dgm:spPr/>
      <dgm:t>
        <a:bodyPr/>
        <a:lstStyle/>
        <a:p>
          <a:endParaRPr lang="hr-HR"/>
        </a:p>
      </dgm:t>
    </dgm:pt>
    <dgm:pt modelId="{24D61B18-49D3-493A-A9E0-C7B487497026}">
      <dgm:prSet phldrT="[Text]" custT="1"/>
      <dgm:spPr/>
      <dgm:t>
        <a:bodyPr/>
        <a:lstStyle/>
        <a:p>
          <a:r>
            <a:rPr lang="pl-PL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jedinice lokalne i područne (regionalne) samouprave</a:t>
          </a:r>
          <a:endParaRPr lang="hr-HR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0FBAB35-D65E-4654-982F-E8F9EEA874BD}" type="parTrans" cxnId="{FA328DEA-07EF-4B46-A1AC-BF0D44C2681C}">
      <dgm:prSet/>
      <dgm:spPr/>
      <dgm:t>
        <a:bodyPr/>
        <a:lstStyle/>
        <a:p>
          <a:endParaRPr lang="hr-HR"/>
        </a:p>
      </dgm:t>
    </dgm:pt>
    <dgm:pt modelId="{84DFD229-E106-4456-9F12-0292A809C610}" type="sibTrans" cxnId="{FA328DEA-07EF-4B46-A1AC-BF0D44C2681C}">
      <dgm:prSet/>
      <dgm:spPr/>
      <dgm:t>
        <a:bodyPr/>
        <a:lstStyle/>
        <a:p>
          <a:endParaRPr lang="hr-HR"/>
        </a:p>
      </dgm:t>
    </dgm:pt>
    <dgm:pt modelId="{DB808597-D949-48BC-B2A1-64247708B253}">
      <dgm:prSet custT="1"/>
      <dgm:spPr/>
      <dgm:t>
        <a:bodyPr/>
        <a:lstStyle/>
        <a:p>
          <a:r>
            <a:rPr lang="hr-HR" sz="2000" dirty="0"/>
            <a:t>javne ustanove čiji su (su)osnivači jedinice lokalne i područne (regionalne) samouprave</a:t>
          </a:r>
        </a:p>
      </dgm:t>
    </dgm:pt>
    <dgm:pt modelId="{7446DAD8-7304-44FE-BB0D-108F52CDA702}" type="parTrans" cxnId="{4B45627C-3BDA-4D06-81DB-A92C7896AD75}">
      <dgm:prSet/>
      <dgm:spPr/>
      <dgm:t>
        <a:bodyPr/>
        <a:lstStyle/>
        <a:p>
          <a:endParaRPr lang="hr-HR"/>
        </a:p>
      </dgm:t>
    </dgm:pt>
    <dgm:pt modelId="{9809EB9B-9E5E-4D00-8D4B-693B4C4894E5}" type="sibTrans" cxnId="{4B45627C-3BDA-4D06-81DB-A92C7896AD75}">
      <dgm:prSet/>
      <dgm:spPr/>
      <dgm:t>
        <a:bodyPr/>
        <a:lstStyle/>
        <a:p>
          <a:endParaRPr lang="hr-HR"/>
        </a:p>
      </dgm:t>
    </dgm:pt>
    <dgm:pt modelId="{D0F7BC11-EDA5-4803-AB83-8D7A7A141863}">
      <dgm:prSet custT="1"/>
      <dgm:spPr/>
      <dgm:t>
        <a:bodyPr/>
        <a:lstStyle/>
        <a:p>
          <a:r>
            <a:rPr lang="hr-HR" sz="2000" dirty="0"/>
            <a:t>pravne osobe s javnim ovlastima čiji su (su)osnivači jedinice lokalne i područne (regionalne) samouprave</a:t>
          </a:r>
        </a:p>
      </dgm:t>
    </dgm:pt>
    <dgm:pt modelId="{94B7FAC6-0228-44F8-A59E-B4AC62919053}" type="parTrans" cxnId="{BFC00B0B-A7E7-4FE2-9679-95F2B3853D9D}">
      <dgm:prSet/>
      <dgm:spPr/>
      <dgm:t>
        <a:bodyPr/>
        <a:lstStyle/>
        <a:p>
          <a:endParaRPr lang="hr-HR"/>
        </a:p>
      </dgm:t>
    </dgm:pt>
    <dgm:pt modelId="{3CA2500C-80F4-43C4-B30D-05F772502BF6}" type="sibTrans" cxnId="{BFC00B0B-A7E7-4FE2-9679-95F2B3853D9D}">
      <dgm:prSet/>
      <dgm:spPr/>
      <dgm:t>
        <a:bodyPr/>
        <a:lstStyle/>
        <a:p>
          <a:endParaRPr lang="hr-HR"/>
        </a:p>
      </dgm:t>
    </dgm:pt>
    <dgm:pt modelId="{40F17FA4-DB22-4EB7-9382-A9C357E374C0}" type="pres">
      <dgm:prSet presAssocID="{9E978377-F59E-4D66-821F-60A86C0A85E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C9BF9BF-2FCD-4F18-B91A-C47FA459239B}" type="pres">
      <dgm:prSet presAssocID="{01813E4D-1A8C-46FE-B66A-713C30EC0B89}" presName="root" presStyleCnt="0">
        <dgm:presLayoutVars>
          <dgm:chMax/>
          <dgm:chPref val="4"/>
        </dgm:presLayoutVars>
      </dgm:prSet>
      <dgm:spPr/>
    </dgm:pt>
    <dgm:pt modelId="{46DB5724-BC1B-4A45-9BC6-13A38F3C6820}" type="pres">
      <dgm:prSet presAssocID="{01813E4D-1A8C-46FE-B66A-713C30EC0B89}" presName="rootComposite" presStyleCnt="0">
        <dgm:presLayoutVars/>
      </dgm:prSet>
      <dgm:spPr/>
    </dgm:pt>
    <dgm:pt modelId="{2804E11B-093E-45FA-B932-97802072F224}" type="pres">
      <dgm:prSet presAssocID="{01813E4D-1A8C-46FE-B66A-713C30EC0B89}" presName="rootText" presStyleLbl="node0" presStyleIdx="0" presStyleCnt="1">
        <dgm:presLayoutVars>
          <dgm:chMax/>
          <dgm:chPref val="4"/>
        </dgm:presLayoutVars>
      </dgm:prSet>
      <dgm:spPr/>
    </dgm:pt>
    <dgm:pt modelId="{7EF8DBC6-9CAD-4B38-A012-84B5CCC39E71}" type="pres">
      <dgm:prSet presAssocID="{01813E4D-1A8C-46FE-B66A-713C30EC0B89}" presName="childShape" presStyleCnt="0">
        <dgm:presLayoutVars>
          <dgm:chMax val="0"/>
          <dgm:chPref val="0"/>
        </dgm:presLayoutVars>
      </dgm:prSet>
      <dgm:spPr/>
    </dgm:pt>
    <dgm:pt modelId="{29AAD6D4-F8B5-45C5-A874-A14C489AA80D}" type="pres">
      <dgm:prSet presAssocID="{24D61B18-49D3-493A-A9E0-C7B487497026}" presName="childComposite" presStyleCnt="0">
        <dgm:presLayoutVars>
          <dgm:chMax val="0"/>
          <dgm:chPref val="0"/>
        </dgm:presLayoutVars>
      </dgm:prSet>
      <dgm:spPr/>
    </dgm:pt>
    <dgm:pt modelId="{C46333E3-2131-4278-885D-2CCBA3E98484}" type="pres">
      <dgm:prSet presAssocID="{24D61B18-49D3-493A-A9E0-C7B48749702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outline"/>
        </a:ext>
      </dgm:extLst>
    </dgm:pt>
    <dgm:pt modelId="{C6CF52DF-90FC-475D-B768-27EDE522ED39}" type="pres">
      <dgm:prSet presAssocID="{24D61B18-49D3-493A-A9E0-C7B48749702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E0EF9411-21F4-4A9A-8170-33AD425613E0}" type="pres">
      <dgm:prSet presAssocID="{DB808597-D949-48BC-B2A1-64247708B253}" presName="childComposite" presStyleCnt="0">
        <dgm:presLayoutVars>
          <dgm:chMax val="0"/>
          <dgm:chPref val="0"/>
        </dgm:presLayoutVars>
      </dgm:prSet>
      <dgm:spPr/>
    </dgm:pt>
    <dgm:pt modelId="{D3D1D76E-3D64-4FCE-8283-846AECE8835D}" type="pres">
      <dgm:prSet presAssocID="{DB808597-D949-48BC-B2A1-64247708B253}" presName="Image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vator outline"/>
        </a:ext>
      </dgm:extLst>
    </dgm:pt>
    <dgm:pt modelId="{887219A6-E68D-4AE3-8975-18352D0CA8E8}" type="pres">
      <dgm:prSet presAssocID="{DB808597-D949-48BC-B2A1-64247708B25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CA95038C-2034-4AA2-A9EC-F23B3F582168}" type="pres">
      <dgm:prSet presAssocID="{D0F7BC11-EDA5-4803-AB83-8D7A7A141863}" presName="childComposite" presStyleCnt="0">
        <dgm:presLayoutVars>
          <dgm:chMax val="0"/>
          <dgm:chPref val="0"/>
        </dgm:presLayoutVars>
      </dgm:prSet>
      <dgm:spPr/>
    </dgm:pt>
    <dgm:pt modelId="{B295D8F8-BB2B-4F90-8AF7-0ECD354BCB99}" type="pres">
      <dgm:prSet presAssocID="{D0F7BC11-EDA5-4803-AB83-8D7A7A141863}" presName="Image" presStyleLbl="node1" presStyleIdx="2" presStyleCnt="3" custLinFactNeighborX="1623" custLinFactNeighborY="-926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agement with solid fill"/>
        </a:ext>
      </dgm:extLst>
    </dgm:pt>
    <dgm:pt modelId="{842271FA-0BCE-4ABD-A9D0-E92997EFB3E3}" type="pres">
      <dgm:prSet presAssocID="{D0F7BC11-EDA5-4803-AB83-8D7A7A14186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B9C90A-02E2-4BE3-8344-28A4439668F7}" type="presOf" srcId="{DB808597-D949-48BC-B2A1-64247708B253}" destId="{887219A6-E68D-4AE3-8975-18352D0CA8E8}" srcOrd="0" destOrd="0" presId="urn:microsoft.com/office/officeart/2008/layout/PictureAccentList"/>
    <dgm:cxn modelId="{BFC00B0B-A7E7-4FE2-9679-95F2B3853D9D}" srcId="{01813E4D-1A8C-46FE-B66A-713C30EC0B89}" destId="{D0F7BC11-EDA5-4803-AB83-8D7A7A141863}" srcOrd="2" destOrd="0" parTransId="{94B7FAC6-0228-44F8-A59E-B4AC62919053}" sibTransId="{3CA2500C-80F4-43C4-B30D-05F772502BF6}"/>
    <dgm:cxn modelId="{53B75C42-0D77-4BFF-9334-8E2518E7E563}" type="presOf" srcId="{24D61B18-49D3-493A-A9E0-C7B487497026}" destId="{C6CF52DF-90FC-475D-B768-27EDE522ED39}" srcOrd="0" destOrd="0" presId="urn:microsoft.com/office/officeart/2008/layout/PictureAccentList"/>
    <dgm:cxn modelId="{4B45627C-3BDA-4D06-81DB-A92C7896AD75}" srcId="{01813E4D-1A8C-46FE-B66A-713C30EC0B89}" destId="{DB808597-D949-48BC-B2A1-64247708B253}" srcOrd="1" destOrd="0" parTransId="{7446DAD8-7304-44FE-BB0D-108F52CDA702}" sibTransId="{9809EB9B-9E5E-4D00-8D4B-693B4C4894E5}"/>
    <dgm:cxn modelId="{28EDE09E-AC89-4C8E-A825-89F6FD2885FF}" srcId="{9E978377-F59E-4D66-821F-60A86C0A85E2}" destId="{01813E4D-1A8C-46FE-B66A-713C30EC0B89}" srcOrd="0" destOrd="0" parTransId="{563D23EA-2988-4ED9-A3B3-99ECE7FBF6E9}" sibTransId="{C7F999B3-C405-48B5-AC1B-052A9A9D19B6}"/>
    <dgm:cxn modelId="{847AA0AF-2422-41DD-8F21-537002E388DD}" type="presOf" srcId="{9E978377-F59E-4D66-821F-60A86C0A85E2}" destId="{40F17FA4-DB22-4EB7-9382-A9C357E374C0}" srcOrd="0" destOrd="0" presId="urn:microsoft.com/office/officeart/2008/layout/PictureAccentList"/>
    <dgm:cxn modelId="{F30FE3D2-AD05-42DA-8807-0E2E00C318BF}" type="presOf" srcId="{D0F7BC11-EDA5-4803-AB83-8D7A7A141863}" destId="{842271FA-0BCE-4ABD-A9D0-E92997EFB3E3}" srcOrd="0" destOrd="0" presId="urn:microsoft.com/office/officeart/2008/layout/PictureAccentList"/>
    <dgm:cxn modelId="{FA328DEA-07EF-4B46-A1AC-BF0D44C2681C}" srcId="{01813E4D-1A8C-46FE-B66A-713C30EC0B89}" destId="{24D61B18-49D3-493A-A9E0-C7B487497026}" srcOrd="0" destOrd="0" parTransId="{10FBAB35-D65E-4654-982F-E8F9EEA874BD}" sibTransId="{84DFD229-E106-4456-9F12-0292A809C610}"/>
    <dgm:cxn modelId="{581891F2-6FF8-4AB8-90FB-CFCBD5F88974}" type="presOf" srcId="{01813E4D-1A8C-46FE-B66A-713C30EC0B89}" destId="{2804E11B-093E-45FA-B932-97802072F224}" srcOrd="0" destOrd="0" presId="urn:microsoft.com/office/officeart/2008/layout/PictureAccentList"/>
    <dgm:cxn modelId="{1A24C6B7-5888-4E6C-B6F8-208D82AE5FCE}" type="presParOf" srcId="{40F17FA4-DB22-4EB7-9382-A9C357E374C0}" destId="{EC9BF9BF-2FCD-4F18-B91A-C47FA459239B}" srcOrd="0" destOrd="0" presId="urn:microsoft.com/office/officeart/2008/layout/PictureAccentList"/>
    <dgm:cxn modelId="{94E05B06-17B0-48A1-948E-1DDAC7822669}" type="presParOf" srcId="{EC9BF9BF-2FCD-4F18-B91A-C47FA459239B}" destId="{46DB5724-BC1B-4A45-9BC6-13A38F3C6820}" srcOrd="0" destOrd="0" presId="urn:microsoft.com/office/officeart/2008/layout/PictureAccentList"/>
    <dgm:cxn modelId="{7D596768-C0D7-4C21-92D6-791381C7B8AF}" type="presParOf" srcId="{46DB5724-BC1B-4A45-9BC6-13A38F3C6820}" destId="{2804E11B-093E-45FA-B932-97802072F224}" srcOrd="0" destOrd="0" presId="urn:microsoft.com/office/officeart/2008/layout/PictureAccentList"/>
    <dgm:cxn modelId="{CC5B1E8A-745C-4B7C-9FCC-F5CF6D028B30}" type="presParOf" srcId="{EC9BF9BF-2FCD-4F18-B91A-C47FA459239B}" destId="{7EF8DBC6-9CAD-4B38-A012-84B5CCC39E71}" srcOrd="1" destOrd="0" presId="urn:microsoft.com/office/officeart/2008/layout/PictureAccentList"/>
    <dgm:cxn modelId="{28C39E23-89DC-400C-BCD7-894D5ADE48B3}" type="presParOf" srcId="{7EF8DBC6-9CAD-4B38-A012-84B5CCC39E71}" destId="{29AAD6D4-F8B5-45C5-A874-A14C489AA80D}" srcOrd="0" destOrd="0" presId="urn:microsoft.com/office/officeart/2008/layout/PictureAccentList"/>
    <dgm:cxn modelId="{35B0C1E8-5C1B-4E09-A223-3727D648857A}" type="presParOf" srcId="{29AAD6D4-F8B5-45C5-A874-A14C489AA80D}" destId="{C46333E3-2131-4278-885D-2CCBA3E98484}" srcOrd="0" destOrd="0" presId="urn:microsoft.com/office/officeart/2008/layout/PictureAccentList"/>
    <dgm:cxn modelId="{E3C23612-8973-43CA-A287-AC56B47BCE58}" type="presParOf" srcId="{29AAD6D4-F8B5-45C5-A874-A14C489AA80D}" destId="{C6CF52DF-90FC-475D-B768-27EDE522ED39}" srcOrd="1" destOrd="0" presId="urn:microsoft.com/office/officeart/2008/layout/PictureAccentList"/>
    <dgm:cxn modelId="{72F740B4-4885-42DA-B425-E04E87164C5A}" type="presParOf" srcId="{7EF8DBC6-9CAD-4B38-A012-84B5CCC39E71}" destId="{E0EF9411-21F4-4A9A-8170-33AD425613E0}" srcOrd="1" destOrd="0" presId="urn:microsoft.com/office/officeart/2008/layout/PictureAccentList"/>
    <dgm:cxn modelId="{1DE34F6E-A91E-4570-B17C-95582EB68A8A}" type="presParOf" srcId="{E0EF9411-21F4-4A9A-8170-33AD425613E0}" destId="{D3D1D76E-3D64-4FCE-8283-846AECE8835D}" srcOrd="0" destOrd="0" presId="urn:microsoft.com/office/officeart/2008/layout/PictureAccentList"/>
    <dgm:cxn modelId="{5066860C-3B49-4753-A9D0-93538515357A}" type="presParOf" srcId="{E0EF9411-21F4-4A9A-8170-33AD425613E0}" destId="{887219A6-E68D-4AE3-8975-18352D0CA8E8}" srcOrd="1" destOrd="0" presId="urn:microsoft.com/office/officeart/2008/layout/PictureAccentList"/>
    <dgm:cxn modelId="{470477B5-ECCD-47F1-B801-9659E9361D1A}" type="presParOf" srcId="{7EF8DBC6-9CAD-4B38-A012-84B5CCC39E71}" destId="{CA95038C-2034-4AA2-A9EC-F23B3F582168}" srcOrd="2" destOrd="0" presId="urn:microsoft.com/office/officeart/2008/layout/PictureAccentList"/>
    <dgm:cxn modelId="{4F7659EC-77B0-4783-AAFF-430CD96C88A7}" type="presParOf" srcId="{CA95038C-2034-4AA2-A9EC-F23B3F582168}" destId="{B295D8F8-BB2B-4F90-8AF7-0ECD354BCB99}" srcOrd="0" destOrd="0" presId="urn:microsoft.com/office/officeart/2008/layout/PictureAccentList"/>
    <dgm:cxn modelId="{D0E5026D-B050-47FA-AC38-80E702E26819}" type="presParOf" srcId="{CA95038C-2034-4AA2-A9EC-F23B3F582168}" destId="{842271FA-0BCE-4ABD-A9D0-E92997EFB3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bg2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PODRUČJA DIGITALNE TRANSFORMACIJE: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000" dirty="0"/>
            <a:t>IKT rješenja, digitalizacija, e-usluge, aplikacije za javne usluge i/ili poslovanje javnopravnih tijela;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DFD40486-89DD-4FEB-8405-03A0CA4D1147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hr-HR" sz="1800" dirty="0"/>
        </a:p>
      </dgm:t>
    </dgm:pt>
    <dgm:pt modelId="{C44238CF-E860-4F58-911B-8D55CCE7648C}" type="parTrans" cxnId="{1D18ED4A-4F8C-4A88-889C-8376E49DFD12}">
      <dgm:prSet/>
      <dgm:spPr/>
      <dgm:t>
        <a:bodyPr/>
        <a:lstStyle/>
        <a:p>
          <a:endParaRPr lang="hr-HR"/>
        </a:p>
      </dgm:t>
    </dgm:pt>
    <dgm:pt modelId="{139C1DEA-24D8-47C7-B34C-DB491C711D5B}" type="sibTrans" cxnId="{1D18ED4A-4F8C-4A88-889C-8376E49DFD12}">
      <dgm:prSet/>
      <dgm:spPr/>
      <dgm:t>
        <a:bodyPr/>
        <a:lstStyle/>
        <a:p>
          <a:endParaRPr lang="hr-HR"/>
        </a:p>
      </dgm:t>
    </dgm:pt>
    <dgm:pt modelId="{0D24FAFA-FCA2-4F44-AAF8-99F3548373B0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IKT infrastruktura za javne usluge;</a:t>
          </a:r>
        </a:p>
      </dgm:t>
    </dgm:pt>
    <dgm:pt modelId="{EF46CF88-3EEF-4B13-9D10-428701B467B1}" type="parTrans" cxnId="{7F2F2324-7664-45C8-8F98-920B9A4F8322}">
      <dgm:prSet/>
      <dgm:spPr/>
      <dgm:t>
        <a:bodyPr/>
        <a:lstStyle/>
        <a:p>
          <a:endParaRPr lang="hr-HR"/>
        </a:p>
      </dgm:t>
    </dgm:pt>
    <dgm:pt modelId="{FF5D89D2-6C78-49F8-9E75-D3F3F6317F6B}" type="sibTrans" cxnId="{7F2F2324-7664-45C8-8F98-920B9A4F8322}">
      <dgm:prSet/>
      <dgm:spPr/>
      <dgm:t>
        <a:bodyPr/>
        <a:lstStyle/>
        <a:p>
          <a:endParaRPr lang="hr-HR"/>
        </a:p>
      </dgm:t>
    </dgm:pt>
    <dgm:pt modelId="{5924B92C-F8B5-4CEA-B29C-17618468C131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digitalizacija u području zdravstvene skrbi;</a:t>
          </a:r>
        </a:p>
      </dgm:t>
    </dgm:pt>
    <dgm:pt modelId="{747916A6-BD33-4603-919E-64BF265365E1}" type="parTrans" cxnId="{FF49E79D-9BD8-4A10-A6C4-8563A7CE5755}">
      <dgm:prSet/>
      <dgm:spPr/>
      <dgm:t>
        <a:bodyPr/>
        <a:lstStyle/>
        <a:p>
          <a:endParaRPr lang="hr-HR"/>
        </a:p>
      </dgm:t>
    </dgm:pt>
    <dgm:pt modelId="{769EF6D0-606E-4A03-9B30-B75E6F2CA9DF}" type="sibTrans" cxnId="{FF49E79D-9BD8-4A10-A6C4-8563A7CE5755}">
      <dgm:prSet/>
      <dgm:spPr/>
      <dgm:t>
        <a:bodyPr/>
        <a:lstStyle/>
        <a:p>
          <a:endParaRPr lang="hr-HR"/>
        </a:p>
      </dgm:t>
    </dgm:pt>
    <dgm:pt modelId="{C976C91D-CCC5-4D35-8B5C-299800BA4E41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usluge i aplikacije e-zdravlja;</a:t>
          </a:r>
        </a:p>
      </dgm:t>
    </dgm:pt>
    <dgm:pt modelId="{AF19429F-360B-4B25-830D-254F1752A155}" type="parTrans" cxnId="{9853ACF7-20BF-4BBD-A32D-A36E2336143A}">
      <dgm:prSet/>
      <dgm:spPr/>
      <dgm:t>
        <a:bodyPr/>
        <a:lstStyle/>
        <a:p>
          <a:endParaRPr lang="hr-HR"/>
        </a:p>
      </dgm:t>
    </dgm:pt>
    <dgm:pt modelId="{FEE00787-B02B-4567-8707-B5091BD00E07}" type="sibTrans" cxnId="{9853ACF7-20BF-4BBD-A32D-A36E2336143A}">
      <dgm:prSet/>
      <dgm:spPr/>
      <dgm:t>
        <a:bodyPr/>
        <a:lstStyle/>
        <a:p>
          <a:endParaRPr lang="hr-HR"/>
        </a:p>
      </dgm:t>
    </dgm:pt>
    <dgm:pt modelId="{F007E9A1-3FEF-48ED-9A91-02CEFD72DE09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digitalizacija ustanova za obrazovanje i osposobljavanje ili razvoj digitalnih vještina i sadržaja u tim ustanovama;</a:t>
          </a:r>
        </a:p>
      </dgm:t>
    </dgm:pt>
    <dgm:pt modelId="{A97A715D-26A8-4809-8A02-7B03D030D9CB}" type="parTrans" cxnId="{1676C186-56CC-499F-9347-73FFDF148E5E}">
      <dgm:prSet/>
      <dgm:spPr/>
      <dgm:t>
        <a:bodyPr/>
        <a:lstStyle/>
        <a:p>
          <a:endParaRPr lang="hr-HR"/>
        </a:p>
      </dgm:t>
    </dgm:pt>
    <dgm:pt modelId="{8AC63D1B-56B7-4DA8-874A-AD393C7191B2}" type="sibTrans" cxnId="{1676C186-56CC-499F-9347-73FFDF148E5E}">
      <dgm:prSet/>
      <dgm:spPr/>
      <dgm:t>
        <a:bodyPr/>
        <a:lstStyle/>
        <a:p>
          <a:endParaRPr lang="hr-HR"/>
        </a:p>
      </dgm:t>
    </dgm:pt>
    <dgm:pt modelId="{14CB0058-0098-460C-8DDE-782164B6F481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digitalizacija gradskog prometa;</a:t>
          </a:r>
        </a:p>
      </dgm:t>
    </dgm:pt>
    <dgm:pt modelId="{AC35536B-5AD5-410C-B019-0BB24CB1B76A}" type="parTrans" cxnId="{FDE76D70-2825-481B-B7DC-9BFCD2FC66C5}">
      <dgm:prSet/>
      <dgm:spPr/>
      <dgm:t>
        <a:bodyPr/>
        <a:lstStyle/>
        <a:p>
          <a:endParaRPr lang="hr-HR"/>
        </a:p>
      </dgm:t>
    </dgm:pt>
    <dgm:pt modelId="{727D8FB0-FCA9-4CB5-BD8D-B090BF86E95E}" type="sibTrans" cxnId="{FDE76D70-2825-481B-B7DC-9BFCD2FC66C5}">
      <dgm:prSet/>
      <dgm:spPr/>
      <dgm:t>
        <a:bodyPr/>
        <a:lstStyle/>
        <a:p>
          <a:endParaRPr lang="hr-HR"/>
        </a:p>
      </dgm:t>
    </dgm:pt>
    <dgm:pt modelId="{8E0FE854-0D49-47AC-8DCA-4FFC854B65D3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pametni gradovi – korištenje digitalnih i komunikacijskih tehnologija kako bi se što bolje zadovoljile potrebe građana i unaprijedila učinkovitost gradskih usluga;</a:t>
          </a:r>
        </a:p>
      </dgm:t>
    </dgm:pt>
    <dgm:pt modelId="{01533D42-606D-41ED-ABB6-85D8D4032939}" type="parTrans" cxnId="{EE8194E6-87D9-4844-80B5-72233D9AD57D}">
      <dgm:prSet/>
      <dgm:spPr/>
      <dgm:t>
        <a:bodyPr/>
        <a:lstStyle/>
        <a:p>
          <a:endParaRPr lang="hr-HR"/>
        </a:p>
      </dgm:t>
    </dgm:pt>
    <dgm:pt modelId="{375AAB39-1DC3-443F-BA76-D1ACA9375FAB}" type="sibTrans" cxnId="{EE8194E6-87D9-4844-80B5-72233D9AD57D}">
      <dgm:prSet/>
      <dgm:spPr/>
      <dgm:t>
        <a:bodyPr/>
        <a:lstStyle/>
        <a:p>
          <a:endParaRPr lang="hr-HR"/>
        </a:p>
      </dgm:t>
    </dgm:pt>
    <dgm:pt modelId="{71013409-9EEA-4623-BAEF-4EAE7A3FA8F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hr-HR" sz="2000" dirty="0"/>
            <a:t>pametna sela – transformacija ruralnih područja korištenjem digitalnih i komunikacijskih tehnologija.</a:t>
          </a:r>
        </a:p>
      </dgm:t>
    </dgm:pt>
    <dgm:pt modelId="{751AA218-B44C-4CDB-B0C2-2BE0304DA379}" type="parTrans" cxnId="{72B3E2E1-635C-4ED6-9AD4-29E306FA0C4C}">
      <dgm:prSet/>
      <dgm:spPr/>
      <dgm:t>
        <a:bodyPr/>
        <a:lstStyle/>
        <a:p>
          <a:endParaRPr lang="hr-HR"/>
        </a:p>
      </dgm:t>
    </dgm:pt>
    <dgm:pt modelId="{1775C4CE-B38F-4549-83FD-5892DAC0FD88}" type="sibTrans" cxnId="{72B3E2E1-635C-4ED6-9AD4-29E306FA0C4C}">
      <dgm:prSet/>
      <dgm:spPr/>
      <dgm:t>
        <a:bodyPr/>
        <a:lstStyle/>
        <a:p>
          <a:endParaRPr lang="hr-HR"/>
        </a:p>
      </dgm:t>
    </dgm:pt>
    <dgm:pt modelId="{68A5B52D-874E-4A50-8A3A-669A05E1180E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hr-HR" sz="1600" dirty="0"/>
        </a:p>
      </dgm:t>
    </dgm:pt>
    <dgm:pt modelId="{1B913BFD-9C5A-472A-9CEE-DFCCCB69788C}" type="parTrans" cxnId="{6F2E0985-CE6F-4138-9BC4-89248090A513}">
      <dgm:prSet/>
      <dgm:spPr/>
      <dgm:t>
        <a:bodyPr/>
        <a:lstStyle/>
        <a:p>
          <a:endParaRPr lang="hr-HR"/>
        </a:p>
      </dgm:t>
    </dgm:pt>
    <dgm:pt modelId="{1352BED5-5C99-412E-91E5-19FB16E6B791}" type="sibTrans" cxnId="{6F2E0985-CE6F-4138-9BC4-89248090A513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517692" custLinFactNeighborX="-6158" custLinFactNeighborY="43942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18050" custLinFactY="2275" custLinFactNeighborY="100000">
        <dgm:presLayoutVars>
          <dgm:bulletEnabled val="1"/>
        </dgm:presLayoutVars>
      </dgm:prSet>
      <dgm:spPr/>
    </dgm:pt>
  </dgm:ptLst>
  <dgm:cxnLst>
    <dgm:cxn modelId="{339A1605-1C63-4AA1-AAF3-BB6217A99242}" type="presOf" srcId="{14CB0058-0098-460C-8DDE-782164B6F481}" destId="{45FF00A5-F9C8-458A-8D8F-9B0CD5AFEAF0}" srcOrd="0" destOrd="5" presId="urn:microsoft.com/office/officeart/2005/8/layout/list1"/>
    <dgm:cxn modelId="{0AC0B41C-F581-4494-9680-0387A81DF221}" type="presOf" srcId="{C976C91D-CCC5-4D35-8B5C-299800BA4E41}" destId="{45FF00A5-F9C8-458A-8D8F-9B0CD5AFEAF0}" srcOrd="0" destOrd="3" presId="urn:microsoft.com/office/officeart/2005/8/layout/list1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7F2F2324-7664-45C8-8F98-920B9A4F8322}" srcId="{D37D9518-B5FE-43D3-B5E6-45BD7978E0BA}" destId="{0D24FAFA-FCA2-4F44-AAF8-99F3548373B0}" srcOrd="1" destOrd="0" parTransId="{EF46CF88-3EEF-4B13-9D10-428701B467B1}" sibTransId="{FF5D89D2-6C78-49F8-9E75-D3F3F6317F6B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4E79533F-9FC3-4A1E-BE26-074DF045964F}" type="presOf" srcId="{DFD40486-89DD-4FEB-8405-03A0CA4D1147}" destId="{45FF00A5-F9C8-458A-8D8F-9B0CD5AFEAF0}" srcOrd="0" destOrd="9" presId="urn:microsoft.com/office/officeart/2005/8/layout/list1"/>
    <dgm:cxn modelId="{1D18ED4A-4F8C-4A88-889C-8376E49DFD12}" srcId="{D37D9518-B5FE-43D3-B5E6-45BD7978E0BA}" destId="{DFD40486-89DD-4FEB-8405-03A0CA4D1147}" srcOrd="9" destOrd="0" parTransId="{C44238CF-E860-4F58-911B-8D55CCE7648C}" sibTransId="{139C1DEA-24D8-47C7-B34C-DB491C711D5B}"/>
    <dgm:cxn modelId="{CDC8056B-5027-47B9-A8AA-B3F7E4441420}" type="presOf" srcId="{68A5B52D-874E-4A50-8A3A-669A05E1180E}" destId="{45FF00A5-F9C8-458A-8D8F-9B0CD5AFEAF0}" srcOrd="0" destOrd="8" presId="urn:microsoft.com/office/officeart/2005/8/layout/list1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FDE76D70-2825-481B-B7DC-9BFCD2FC66C5}" srcId="{D37D9518-B5FE-43D3-B5E6-45BD7978E0BA}" destId="{14CB0058-0098-460C-8DDE-782164B6F481}" srcOrd="5" destOrd="0" parTransId="{AC35536B-5AD5-410C-B019-0BB24CB1B76A}" sibTransId="{727D8FB0-FCA9-4CB5-BD8D-B090BF86E95E}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6F2E0985-CE6F-4138-9BC4-89248090A513}" srcId="{D37D9518-B5FE-43D3-B5E6-45BD7978E0BA}" destId="{68A5B52D-874E-4A50-8A3A-669A05E1180E}" srcOrd="8" destOrd="0" parTransId="{1B913BFD-9C5A-472A-9CEE-DFCCCB69788C}" sibTransId="{1352BED5-5C99-412E-91E5-19FB16E6B791}"/>
    <dgm:cxn modelId="{1676C186-56CC-499F-9347-73FFDF148E5E}" srcId="{D37D9518-B5FE-43D3-B5E6-45BD7978E0BA}" destId="{F007E9A1-3FEF-48ED-9A91-02CEFD72DE09}" srcOrd="4" destOrd="0" parTransId="{A97A715D-26A8-4809-8A02-7B03D030D9CB}" sibTransId="{8AC63D1B-56B7-4DA8-874A-AD393C7191B2}"/>
    <dgm:cxn modelId="{5403138A-7E9D-4624-A0B9-50C0F1D71BC7}" type="presOf" srcId="{71013409-9EEA-4623-BAEF-4EAE7A3FA8F5}" destId="{45FF00A5-F9C8-458A-8D8F-9B0CD5AFEAF0}" srcOrd="0" destOrd="7" presId="urn:microsoft.com/office/officeart/2005/8/layout/list1"/>
    <dgm:cxn modelId="{DB88A196-E142-4D6E-B8AA-D4E96D03A816}" type="presOf" srcId="{0D24FAFA-FCA2-4F44-AAF8-99F3548373B0}" destId="{45FF00A5-F9C8-458A-8D8F-9B0CD5AFEAF0}" srcOrd="0" destOrd="1" presId="urn:microsoft.com/office/officeart/2005/8/layout/list1"/>
    <dgm:cxn modelId="{FF49E79D-9BD8-4A10-A6C4-8563A7CE5755}" srcId="{D37D9518-B5FE-43D3-B5E6-45BD7978E0BA}" destId="{5924B92C-F8B5-4CEA-B29C-17618468C131}" srcOrd="2" destOrd="0" parTransId="{747916A6-BD33-4603-919E-64BF265365E1}" sibTransId="{769EF6D0-606E-4A03-9B30-B75E6F2CA9DF}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2E0EDBAA-4573-4E03-8D07-1CD546D6BBF1}" type="presOf" srcId="{8E0FE854-0D49-47AC-8DCA-4FFC854B65D3}" destId="{45FF00A5-F9C8-458A-8D8F-9B0CD5AFEAF0}" srcOrd="0" destOrd="6" presId="urn:microsoft.com/office/officeart/2005/8/layout/list1"/>
    <dgm:cxn modelId="{72B3E2E1-635C-4ED6-9AD4-29E306FA0C4C}" srcId="{D37D9518-B5FE-43D3-B5E6-45BD7978E0BA}" destId="{71013409-9EEA-4623-BAEF-4EAE7A3FA8F5}" srcOrd="7" destOrd="0" parTransId="{751AA218-B44C-4CDB-B0C2-2BE0304DA379}" sibTransId="{1775C4CE-B38F-4549-83FD-5892DAC0FD88}"/>
    <dgm:cxn modelId="{AEF813E4-76BE-445F-89F8-E52B16504DBD}" type="presOf" srcId="{5924B92C-F8B5-4CEA-B29C-17618468C131}" destId="{45FF00A5-F9C8-458A-8D8F-9B0CD5AFEAF0}" srcOrd="0" destOrd="2" presId="urn:microsoft.com/office/officeart/2005/8/layout/list1"/>
    <dgm:cxn modelId="{EE8194E6-87D9-4844-80B5-72233D9AD57D}" srcId="{D37D9518-B5FE-43D3-B5E6-45BD7978E0BA}" destId="{8E0FE854-0D49-47AC-8DCA-4FFC854B65D3}" srcOrd="6" destOrd="0" parTransId="{01533D42-606D-41ED-ABB6-85D8D4032939}" sibTransId="{375AAB39-1DC3-443F-BA76-D1ACA9375FAB}"/>
    <dgm:cxn modelId="{1C48ADEA-1816-4C8E-A202-CB61B2B26E5A}" type="presOf" srcId="{F007E9A1-3FEF-48ED-9A91-02CEFD72DE09}" destId="{45FF00A5-F9C8-458A-8D8F-9B0CD5AFEAF0}" srcOrd="0" destOrd="4" presId="urn:microsoft.com/office/officeart/2005/8/layout/list1"/>
    <dgm:cxn modelId="{9853ACF7-20BF-4BBD-A32D-A36E2336143A}" srcId="{D37D9518-B5FE-43D3-B5E6-45BD7978E0BA}" destId="{C976C91D-CCC5-4D35-8B5C-299800BA4E41}" srcOrd="3" destOrd="0" parTransId="{AF19429F-360B-4B25-830D-254F1752A155}" sibTransId="{FEE00787-B02B-4567-8707-B5091BD00E07}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Arial" panose="020B0604020202020204" pitchFamily="34" charset="0"/>
              <a:cs typeface="Arial" panose="020B0604020202020204" pitchFamily="34" charset="0"/>
            </a:rPr>
            <a:t>PODRUČJA ZELENE TRANZICIJE:</a:t>
          </a:r>
          <a:endParaRPr lang="hr-HR" sz="20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izgradnja novih energetski učinkovitih zgrada;</a:t>
          </a:r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1986C199-008A-479B-855F-A995B20553E7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obnova radi povećanja energetske učinkovitosti;</a:t>
          </a:r>
        </a:p>
      </dgm:t>
    </dgm:pt>
    <dgm:pt modelId="{8E6414A7-2118-4D47-BE13-9E5D3A4B571D}" type="parTrans" cxnId="{708B14C7-F290-4710-B431-4A1ACF209644}">
      <dgm:prSet/>
      <dgm:spPr/>
      <dgm:t>
        <a:bodyPr/>
        <a:lstStyle/>
        <a:p>
          <a:endParaRPr lang="hr-HR"/>
        </a:p>
      </dgm:t>
    </dgm:pt>
    <dgm:pt modelId="{F9A3DBC7-6C13-498B-BBE6-BF5BF5D71BF2}" type="sibTrans" cxnId="{708B14C7-F290-4710-B431-4A1ACF209644}">
      <dgm:prSet/>
      <dgm:spPr/>
      <dgm:t>
        <a:bodyPr/>
        <a:lstStyle/>
        <a:p>
          <a:endParaRPr lang="hr-HR"/>
        </a:p>
      </dgm:t>
    </dgm:pt>
    <dgm:pt modelId="{C1EAC205-BCA5-408D-B651-1BDEBD0A96C0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mjere za prilagodbu klimatskim promjenama te sprečavanje i upravljanje rizicima povezanima s klimom: požari, poplave, klizišta, oluje, suše;</a:t>
          </a:r>
        </a:p>
      </dgm:t>
    </dgm:pt>
    <dgm:pt modelId="{7D6023A9-3113-4B61-AAEB-C2758EF9FDD2}" type="parTrans" cxnId="{6B16D29B-D8BA-4B7F-963E-070276335B88}">
      <dgm:prSet/>
      <dgm:spPr/>
      <dgm:t>
        <a:bodyPr/>
        <a:lstStyle/>
        <a:p>
          <a:endParaRPr lang="hr-HR"/>
        </a:p>
      </dgm:t>
    </dgm:pt>
    <dgm:pt modelId="{703962D1-3687-401F-A5B6-D4C3B6E308FD}" type="sibTrans" cxnId="{6B16D29B-D8BA-4B7F-963E-070276335B88}">
      <dgm:prSet/>
      <dgm:spPr/>
      <dgm:t>
        <a:bodyPr/>
        <a:lstStyle/>
        <a:p>
          <a:endParaRPr lang="hr-HR"/>
        </a:p>
      </dgm:t>
    </dgm:pt>
    <dgm:pt modelId="{C2FCB68A-A9A2-4B61-A43A-16F42EA02C63}">
      <dgm:prSet custT="1"/>
      <dgm:spPr/>
      <dgm:t>
        <a:bodyPr/>
        <a:lstStyle/>
        <a:p>
          <a:pPr algn="just"/>
          <a:endParaRPr lang="hr-HR" sz="1400" dirty="0"/>
        </a:p>
      </dgm:t>
    </dgm:pt>
    <dgm:pt modelId="{BC15D54A-01F3-4859-A1FA-2133874C7603}" type="parTrans" cxnId="{B7599C1A-F717-40E7-A8C6-BCADC79A592F}">
      <dgm:prSet/>
      <dgm:spPr/>
      <dgm:t>
        <a:bodyPr/>
        <a:lstStyle/>
        <a:p>
          <a:endParaRPr lang="hr-HR"/>
        </a:p>
      </dgm:t>
    </dgm:pt>
    <dgm:pt modelId="{5DCDD8E5-DC0D-4A64-9C8D-14A76004A671}" type="sibTrans" cxnId="{B7599C1A-F717-40E7-A8C6-BCADC79A592F}">
      <dgm:prSet/>
      <dgm:spPr/>
      <dgm:t>
        <a:bodyPr/>
        <a:lstStyle/>
        <a:p>
          <a:endParaRPr lang="hr-HR"/>
        </a:p>
      </dgm:t>
    </dgm:pt>
    <dgm:pt modelId="{4DFDD9C5-8861-4E27-8709-7660247EF970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sprečavanje rizika i upravljanje ne klimatskim prirodnim rizicima;</a:t>
          </a:r>
        </a:p>
      </dgm:t>
    </dgm:pt>
    <dgm:pt modelId="{899F9BEC-C628-490B-AAEA-BCBBA079BA34}" type="parTrans" cxnId="{1F799FBD-A81E-4050-8FEA-F780499AFDA5}">
      <dgm:prSet/>
      <dgm:spPr/>
      <dgm:t>
        <a:bodyPr/>
        <a:lstStyle/>
        <a:p>
          <a:endParaRPr lang="hr-HR"/>
        </a:p>
      </dgm:t>
    </dgm:pt>
    <dgm:pt modelId="{7AFE6424-7A11-41FA-B0DB-4AB1CB25C8CF}" type="sibTrans" cxnId="{1F799FBD-A81E-4050-8FEA-F780499AFDA5}">
      <dgm:prSet/>
      <dgm:spPr/>
      <dgm:t>
        <a:bodyPr/>
        <a:lstStyle/>
        <a:p>
          <a:endParaRPr lang="hr-HR"/>
        </a:p>
      </dgm:t>
    </dgm:pt>
    <dgm:pt modelId="{DEE2EC34-A485-4FC5-AE45-4A4FF148E717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unaprjeđenje kakvoće zraka;</a:t>
          </a:r>
        </a:p>
      </dgm:t>
    </dgm:pt>
    <dgm:pt modelId="{5CB1B820-7F9C-4F5A-845C-C8F387A84962}" type="parTrans" cxnId="{B7ADEB90-6BC1-4ABF-A1AE-6A4AC2F60FB1}">
      <dgm:prSet/>
      <dgm:spPr/>
      <dgm:t>
        <a:bodyPr/>
        <a:lstStyle/>
        <a:p>
          <a:endParaRPr lang="hr-HR"/>
        </a:p>
      </dgm:t>
    </dgm:pt>
    <dgm:pt modelId="{55440AD7-8BAD-4E84-9BEE-FB0E57703EB6}" type="sibTrans" cxnId="{B7ADEB90-6BC1-4ABF-A1AE-6A4AC2F60FB1}">
      <dgm:prSet/>
      <dgm:spPr/>
      <dgm:t>
        <a:bodyPr/>
        <a:lstStyle/>
        <a:p>
          <a:endParaRPr lang="hr-HR"/>
        </a:p>
      </dgm:t>
    </dgm:pt>
    <dgm:pt modelId="{F72E285D-FF2C-4457-ABB2-67D9850F1860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zaštita, obnova i održivo korištenje područja mreže Natura 2000;</a:t>
          </a:r>
        </a:p>
      </dgm:t>
    </dgm:pt>
    <dgm:pt modelId="{1D572DA2-A174-43E3-B10E-897605AA0502}" type="parTrans" cxnId="{1F3357C3-31F7-4D6E-BA10-24343F2913B2}">
      <dgm:prSet/>
      <dgm:spPr/>
      <dgm:t>
        <a:bodyPr/>
        <a:lstStyle/>
        <a:p>
          <a:endParaRPr lang="hr-HR"/>
        </a:p>
      </dgm:t>
    </dgm:pt>
    <dgm:pt modelId="{3374F541-AEC0-414A-B527-48D510580362}" type="sibTrans" cxnId="{1F3357C3-31F7-4D6E-BA10-24343F2913B2}">
      <dgm:prSet/>
      <dgm:spPr/>
      <dgm:t>
        <a:bodyPr/>
        <a:lstStyle/>
        <a:p>
          <a:endParaRPr lang="hr-HR"/>
        </a:p>
      </dgm:t>
    </dgm:pt>
    <dgm:pt modelId="{A1C9EE56-6FF7-455A-9C2E-5703AC201ABA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zaštita prirode i biološke raznolikosti, očuvanje i obnova ekosustava i povezana zelena infrastruktura;</a:t>
          </a:r>
        </a:p>
      </dgm:t>
    </dgm:pt>
    <dgm:pt modelId="{12488705-A52D-4E02-B6BE-4C40169480E6}" type="parTrans" cxnId="{92EE6BF8-9D5F-485C-A854-AC728F1D1E3E}">
      <dgm:prSet/>
      <dgm:spPr/>
      <dgm:t>
        <a:bodyPr/>
        <a:lstStyle/>
        <a:p>
          <a:endParaRPr lang="hr-HR"/>
        </a:p>
      </dgm:t>
    </dgm:pt>
    <dgm:pt modelId="{CF0A19B8-A3D8-45AB-A1D3-8ECEABCE96F0}" type="sibTrans" cxnId="{92EE6BF8-9D5F-485C-A854-AC728F1D1E3E}">
      <dgm:prSet/>
      <dgm:spPr/>
      <dgm:t>
        <a:bodyPr/>
        <a:lstStyle/>
        <a:p>
          <a:endParaRPr lang="hr-HR"/>
        </a:p>
      </dgm:t>
    </dgm:pt>
    <dgm:pt modelId="{7F91868E-CE42-424D-AC82-A61DBF5073A0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zaštita, razvoj i promicanje prirodne baštine izvan područja mreže Natura 2000;</a:t>
          </a:r>
        </a:p>
      </dgm:t>
    </dgm:pt>
    <dgm:pt modelId="{76B37081-B5CE-4EAA-B3BF-6A741B45DAED}" type="parTrans" cxnId="{B6AAC59A-21FE-4145-84A3-F946B9AEDC63}">
      <dgm:prSet/>
      <dgm:spPr/>
      <dgm:t>
        <a:bodyPr/>
        <a:lstStyle/>
        <a:p>
          <a:endParaRPr lang="hr-HR"/>
        </a:p>
      </dgm:t>
    </dgm:pt>
    <dgm:pt modelId="{1615190C-F6CE-40B1-961D-12E84325B1AF}" type="sibTrans" cxnId="{B6AAC59A-21FE-4145-84A3-F946B9AEDC63}">
      <dgm:prSet/>
      <dgm:spPr/>
      <dgm:t>
        <a:bodyPr/>
        <a:lstStyle/>
        <a:p>
          <a:endParaRPr lang="hr-HR"/>
        </a:p>
      </dgm:t>
    </dgm:pt>
    <dgm:pt modelId="{2334A4A3-1D1E-4F19-A9F6-42FE61717AD2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pl-PL" sz="2000" dirty="0"/>
            <a:t>zelena infrastruktura u urbanim područjima;</a:t>
          </a:r>
          <a:endParaRPr lang="hr-HR" sz="2000" dirty="0"/>
        </a:p>
      </dgm:t>
    </dgm:pt>
    <dgm:pt modelId="{62297FE3-8E91-4EF0-A45D-7088EA7DBE8F}" type="parTrans" cxnId="{084997B3-81BB-44E2-BD5A-19F89BF6F631}">
      <dgm:prSet/>
      <dgm:spPr/>
      <dgm:t>
        <a:bodyPr/>
        <a:lstStyle/>
        <a:p>
          <a:endParaRPr lang="hr-HR"/>
        </a:p>
      </dgm:t>
    </dgm:pt>
    <dgm:pt modelId="{33CE6C44-ACD7-4011-89F5-6664B23C70B2}" type="sibTrans" cxnId="{084997B3-81BB-44E2-BD5A-19F89BF6F631}">
      <dgm:prSet/>
      <dgm:spPr/>
      <dgm:t>
        <a:bodyPr/>
        <a:lstStyle/>
        <a:p>
          <a:endParaRPr lang="hr-HR"/>
        </a:p>
      </dgm:t>
    </dgm:pt>
    <dgm:pt modelId="{65B5F5A6-F8EE-4AF5-8833-132E24DAED23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biciklistička infrastruktura;</a:t>
          </a:r>
        </a:p>
      </dgm:t>
    </dgm:pt>
    <dgm:pt modelId="{F92EC176-E12C-4904-884A-1C35EEB0A326}" type="parTrans" cxnId="{9D358779-672F-49F4-8B0E-E70FC5911F64}">
      <dgm:prSet/>
      <dgm:spPr/>
      <dgm:t>
        <a:bodyPr/>
        <a:lstStyle/>
        <a:p>
          <a:endParaRPr lang="hr-HR"/>
        </a:p>
      </dgm:t>
    </dgm:pt>
    <dgm:pt modelId="{578C04E0-AF9B-45FD-8246-9538139DCEAA}" type="sibTrans" cxnId="{9D358779-672F-49F4-8B0E-E70FC5911F64}">
      <dgm:prSet/>
      <dgm:spPr/>
      <dgm:t>
        <a:bodyPr/>
        <a:lstStyle/>
        <a:p>
          <a:endParaRPr lang="hr-HR"/>
        </a:p>
      </dgm:t>
    </dgm:pt>
    <dgm:pt modelId="{A4680EE8-9DAA-4659-AA12-176A67C8E0EF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hr-HR" sz="2000" dirty="0"/>
            <a:t>sanacija industrijskih lokacija.</a:t>
          </a:r>
        </a:p>
      </dgm:t>
    </dgm:pt>
    <dgm:pt modelId="{66A8552E-EE34-4B95-9A6F-4DD457CFCFA9}" type="parTrans" cxnId="{A4FA3622-62D4-4DD9-88A2-16036741271E}">
      <dgm:prSet/>
      <dgm:spPr/>
      <dgm:t>
        <a:bodyPr/>
        <a:lstStyle/>
        <a:p>
          <a:endParaRPr lang="hr-HR"/>
        </a:p>
      </dgm:t>
    </dgm:pt>
    <dgm:pt modelId="{C17C5F18-2F61-4F4B-BAFF-0FAA252FCBBC}" type="sibTrans" cxnId="{A4FA3622-62D4-4DD9-88A2-16036741271E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565258" custLinFactNeighborX="-29649" custLinFactNeighborY="-71244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LinFactY="-634" custLinFactNeighborX="-997" custLinFactNeighborY="-100000">
        <dgm:presLayoutVars>
          <dgm:bulletEnabled val="1"/>
        </dgm:presLayoutVars>
      </dgm:prSet>
      <dgm:spPr/>
    </dgm:pt>
  </dgm:ptLst>
  <dgm:cxnLst>
    <dgm:cxn modelId="{B7599C1A-F717-40E7-A8C6-BCADC79A592F}" srcId="{D37D9518-B5FE-43D3-B5E6-45BD7978E0BA}" destId="{C2FCB68A-A9A2-4B61-A43A-16F42EA02C63}" srcOrd="11" destOrd="0" parTransId="{BC15D54A-01F3-4859-A1FA-2133874C7603}" sibTransId="{5DCDD8E5-DC0D-4A64-9C8D-14A76004A671}"/>
    <dgm:cxn modelId="{E9E0CC21-4185-47B1-BF93-CA7232BB1C9A}" type="presOf" srcId="{65B5F5A6-F8EE-4AF5-8833-132E24DAED23}" destId="{45FF00A5-F9C8-458A-8D8F-9B0CD5AFEAF0}" srcOrd="0" destOrd="9" presId="urn:microsoft.com/office/officeart/2005/8/layout/list1"/>
    <dgm:cxn modelId="{A4FA3622-62D4-4DD9-88A2-16036741271E}" srcId="{D37D9518-B5FE-43D3-B5E6-45BD7978E0BA}" destId="{A4680EE8-9DAA-4659-AA12-176A67C8E0EF}" srcOrd="10" destOrd="0" parTransId="{66A8552E-EE34-4B95-9A6F-4DD457CFCFA9}" sibTransId="{C17C5F18-2F61-4F4B-BAFF-0FAA252FCBBC}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40ADE526-A481-4FBC-9017-4440526D6809}" type="presOf" srcId="{A1C9EE56-6FF7-455A-9C2E-5703AC201ABA}" destId="{45FF00A5-F9C8-458A-8D8F-9B0CD5AFEAF0}" srcOrd="0" destOrd="6" presId="urn:microsoft.com/office/officeart/2005/8/layout/list1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008BA45E-BFD6-41DB-9349-8ACC66A0F134}" type="presOf" srcId="{DEE2EC34-A485-4FC5-AE45-4A4FF148E717}" destId="{45FF00A5-F9C8-458A-8D8F-9B0CD5AFEAF0}" srcOrd="0" destOrd="4" presId="urn:microsoft.com/office/officeart/2005/8/layout/list1"/>
    <dgm:cxn modelId="{6F3C0964-7828-4D03-8526-B2F1A6CE5428}" type="presOf" srcId="{1986C199-008A-479B-855F-A995B20553E7}" destId="{45FF00A5-F9C8-458A-8D8F-9B0CD5AFEAF0}" srcOrd="0" destOrd="1" presId="urn:microsoft.com/office/officeart/2005/8/layout/list1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9D358779-672F-49F4-8B0E-E70FC5911F64}" srcId="{D37D9518-B5FE-43D3-B5E6-45BD7978E0BA}" destId="{65B5F5A6-F8EE-4AF5-8833-132E24DAED23}" srcOrd="9" destOrd="0" parTransId="{F92EC176-E12C-4904-884A-1C35EEB0A326}" sibTransId="{578C04E0-AF9B-45FD-8246-9538139DCEAA}"/>
    <dgm:cxn modelId="{01059188-26C7-456D-8DA9-CD6BCB2A57CB}" type="presOf" srcId="{C2FCB68A-A9A2-4B61-A43A-16F42EA02C63}" destId="{45FF00A5-F9C8-458A-8D8F-9B0CD5AFEAF0}" srcOrd="0" destOrd="11" presId="urn:microsoft.com/office/officeart/2005/8/layout/list1"/>
    <dgm:cxn modelId="{B7ADEB90-6BC1-4ABF-A1AE-6A4AC2F60FB1}" srcId="{D37D9518-B5FE-43D3-B5E6-45BD7978E0BA}" destId="{DEE2EC34-A485-4FC5-AE45-4A4FF148E717}" srcOrd="4" destOrd="0" parTransId="{5CB1B820-7F9C-4F5A-845C-C8F387A84962}" sibTransId="{55440AD7-8BAD-4E84-9BEE-FB0E57703EB6}"/>
    <dgm:cxn modelId="{B6AAC59A-21FE-4145-84A3-F946B9AEDC63}" srcId="{D37D9518-B5FE-43D3-B5E6-45BD7978E0BA}" destId="{7F91868E-CE42-424D-AC82-A61DBF5073A0}" srcOrd="7" destOrd="0" parTransId="{76B37081-B5CE-4EAA-B3BF-6A741B45DAED}" sibTransId="{1615190C-F6CE-40B1-961D-12E84325B1AF}"/>
    <dgm:cxn modelId="{6B16D29B-D8BA-4B7F-963E-070276335B88}" srcId="{D37D9518-B5FE-43D3-B5E6-45BD7978E0BA}" destId="{C1EAC205-BCA5-408D-B651-1BDEBD0A96C0}" srcOrd="2" destOrd="0" parTransId="{7D6023A9-3113-4B61-AAEB-C2758EF9FDD2}" sibTransId="{703962D1-3687-401F-A5B6-D4C3B6E308FD}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084997B3-81BB-44E2-BD5A-19F89BF6F631}" srcId="{D37D9518-B5FE-43D3-B5E6-45BD7978E0BA}" destId="{2334A4A3-1D1E-4F19-A9F6-42FE61717AD2}" srcOrd="8" destOrd="0" parTransId="{62297FE3-8E91-4EF0-A45D-7088EA7DBE8F}" sibTransId="{33CE6C44-ACD7-4011-89F5-6664B23C70B2}"/>
    <dgm:cxn modelId="{63D9D1B5-6DB3-4FE8-AD12-C91586EF4DA2}" type="presOf" srcId="{A4680EE8-9DAA-4659-AA12-176A67C8E0EF}" destId="{45FF00A5-F9C8-458A-8D8F-9B0CD5AFEAF0}" srcOrd="0" destOrd="10" presId="urn:microsoft.com/office/officeart/2005/8/layout/list1"/>
    <dgm:cxn modelId="{C47531B8-0BBD-43A2-8366-5771A399C9C0}" type="presOf" srcId="{4DFDD9C5-8861-4E27-8709-7660247EF970}" destId="{45FF00A5-F9C8-458A-8D8F-9B0CD5AFEAF0}" srcOrd="0" destOrd="3" presId="urn:microsoft.com/office/officeart/2005/8/layout/list1"/>
    <dgm:cxn modelId="{F5CD25BA-E31A-401E-93D4-79CCDAC475FA}" type="presOf" srcId="{C1EAC205-BCA5-408D-B651-1BDEBD0A96C0}" destId="{45FF00A5-F9C8-458A-8D8F-9B0CD5AFEAF0}" srcOrd="0" destOrd="2" presId="urn:microsoft.com/office/officeart/2005/8/layout/list1"/>
    <dgm:cxn modelId="{1F799FBD-A81E-4050-8FEA-F780499AFDA5}" srcId="{D37D9518-B5FE-43D3-B5E6-45BD7978E0BA}" destId="{4DFDD9C5-8861-4E27-8709-7660247EF970}" srcOrd="3" destOrd="0" parTransId="{899F9BEC-C628-490B-AAEA-BCBBA079BA34}" sibTransId="{7AFE6424-7A11-41FA-B0DB-4AB1CB25C8CF}"/>
    <dgm:cxn modelId="{1F3357C3-31F7-4D6E-BA10-24343F2913B2}" srcId="{D37D9518-B5FE-43D3-B5E6-45BD7978E0BA}" destId="{F72E285D-FF2C-4457-ABB2-67D9850F1860}" srcOrd="5" destOrd="0" parTransId="{1D572DA2-A174-43E3-B10E-897605AA0502}" sibTransId="{3374F541-AEC0-414A-B527-48D510580362}"/>
    <dgm:cxn modelId="{708B14C7-F290-4710-B431-4A1ACF209644}" srcId="{D37D9518-B5FE-43D3-B5E6-45BD7978E0BA}" destId="{1986C199-008A-479B-855F-A995B20553E7}" srcOrd="1" destOrd="0" parTransId="{8E6414A7-2118-4D47-BE13-9E5D3A4B571D}" sibTransId="{F9A3DBC7-6C13-498B-BBE6-BF5BF5D71BF2}"/>
    <dgm:cxn modelId="{4A1410D0-755A-413A-929D-D8788DFEB339}" type="presOf" srcId="{7F91868E-CE42-424D-AC82-A61DBF5073A0}" destId="{45FF00A5-F9C8-458A-8D8F-9B0CD5AFEAF0}" srcOrd="0" destOrd="7" presId="urn:microsoft.com/office/officeart/2005/8/layout/list1"/>
    <dgm:cxn modelId="{48ADB5D0-62A9-4CA6-8CBC-629582E0F7CA}" type="presOf" srcId="{F72E285D-FF2C-4457-ABB2-67D9850F1860}" destId="{45FF00A5-F9C8-458A-8D8F-9B0CD5AFEAF0}" srcOrd="0" destOrd="5" presId="urn:microsoft.com/office/officeart/2005/8/layout/list1"/>
    <dgm:cxn modelId="{92EE6BF8-9D5F-485C-A854-AC728F1D1E3E}" srcId="{D37D9518-B5FE-43D3-B5E6-45BD7978E0BA}" destId="{A1C9EE56-6FF7-455A-9C2E-5703AC201ABA}" srcOrd="6" destOrd="0" parTransId="{12488705-A52D-4E02-B6BE-4C40169480E6}" sibTransId="{CF0A19B8-A3D8-45AB-A1D3-8ECEABCE96F0}"/>
    <dgm:cxn modelId="{4431CEFD-39B9-4F8C-94A9-91365CEAC2CB}" type="presOf" srcId="{2334A4A3-1D1E-4F19-A9F6-42FE61717AD2}" destId="{45FF00A5-F9C8-458A-8D8F-9B0CD5AFEAF0}" srcOrd="0" destOrd="8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509B2D-1B17-4C1F-AB94-79B9F87B7EE7}" type="doc">
      <dgm:prSet loTypeId="urn:microsoft.com/office/officeart/2005/8/layout/chevron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3247E6E8-A8D6-4B93-8AB3-C289DCE76EA0}">
      <dgm:prSet phldrT="[Tekst]" custT="1"/>
      <dgm:spPr/>
      <dgm:t>
        <a:bodyPr/>
        <a:lstStyle/>
        <a:p>
          <a:endParaRPr lang="hr-HR" sz="1200" b="0" dirty="0"/>
        </a:p>
        <a:p>
          <a:r>
            <a:rPr lang="hr-HR" sz="1200" b="0" dirty="0"/>
            <a:t>Početak</a:t>
          </a:r>
        </a:p>
        <a:p>
          <a:r>
            <a:rPr lang="hr-HR" sz="1200" b="0" dirty="0"/>
            <a:t>provedbe</a:t>
          </a:r>
        </a:p>
      </dgm:t>
    </dgm:pt>
    <dgm:pt modelId="{2876E034-A4BE-4FCA-8F41-1659AC53FA48}" type="parTrans" cxnId="{6152E283-41D6-46F2-A635-E20CA6088322}">
      <dgm:prSet/>
      <dgm:spPr/>
      <dgm:t>
        <a:bodyPr/>
        <a:lstStyle/>
        <a:p>
          <a:endParaRPr lang="hr-HR"/>
        </a:p>
      </dgm:t>
    </dgm:pt>
    <dgm:pt modelId="{F58DF3AA-282E-40C7-8A2B-9A62DEE35DDE}" type="sibTrans" cxnId="{6152E283-41D6-46F2-A635-E20CA6088322}">
      <dgm:prSet/>
      <dgm:spPr/>
      <dgm:t>
        <a:bodyPr/>
        <a:lstStyle/>
        <a:p>
          <a:endParaRPr lang="hr-HR"/>
        </a:p>
      </dgm:t>
    </dgm:pt>
    <dgm:pt modelId="{31FA8A6E-E091-4C2E-AB91-AA70F3215908}">
      <dgm:prSet phldrT="[Tekst]" custT="1"/>
      <dgm:spPr/>
      <dgm:t>
        <a:bodyPr/>
        <a:lstStyle/>
        <a:p>
          <a:r>
            <a:rPr lang="hr-HR" sz="2000" dirty="0"/>
            <a:t>Početak aktivnosti za pripremu projektno-tehničke dokumentacije</a:t>
          </a:r>
        </a:p>
      </dgm:t>
    </dgm:pt>
    <dgm:pt modelId="{E34B3DBE-8DFC-4E71-8F1A-CF4EA1506147}" type="parTrans" cxnId="{27077638-1348-4128-8809-94942C55830A}">
      <dgm:prSet/>
      <dgm:spPr/>
      <dgm:t>
        <a:bodyPr/>
        <a:lstStyle/>
        <a:p>
          <a:endParaRPr lang="hr-HR"/>
        </a:p>
      </dgm:t>
    </dgm:pt>
    <dgm:pt modelId="{A528E53B-FC50-4E2A-8917-9D92508315FE}" type="sibTrans" cxnId="{27077638-1348-4128-8809-94942C55830A}">
      <dgm:prSet/>
      <dgm:spPr/>
      <dgm:t>
        <a:bodyPr/>
        <a:lstStyle/>
        <a:p>
          <a:endParaRPr lang="hr-HR"/>
        </a:p>
      </dgm:t>
    </dgm:pt>
    <dgm:pt modelId="{4B8324EC-548C-418D-9DC7-F6C489D6E726}">
      <dgm:prSet phldrT="[Tekst]" custT="1"/>
      <dgm:spPr/>
      <dgm:t>
        <a:bodyPr/>
        <a:lstStyle/>
        <a:p>
          <a:endParaRPr lang="hr-HR" sz="1200" dirty="0"/>
        </a:p>
        <a:p>
          <a:r>
            <a:rPr lang="hr-HR" sz="1200" dirty="0"/>
            <a:t>Zabrana dvostrukog financiranja</a:t>
          </a:r>
        </a:p>
      </dgm:t>
    </dgm:pt>
    <dgm:pt modelId="{251E8E63-CE9B-46AE-9DD5-CDDF013232DF}" type="parTrans" cxnId="{C39D7108-9F63-4ED1-AFF8-BB42718DEEEC}">
      <dgm:prSet/>
      <dgm:spPr/>
      <dgm:t>
        <a:bodyPr/>
        <a:lstStyle/>
        <a:p>
          <a:endParaRPr lang="hr-HR"/>
        </a:p>
      </dgm:t>
    </dgm:pt>
    <dgm:pt modelId="{C9D1ED7F-BB05-48BA-B5A9-50F7F54EF574}" type="sibTrans" cxnId="{C39D7108-9F63-4ED1-AFF8-BB42718DEEEC}">
      <dgm:prSet/>
      <dgm:spPr/>
      <dgm:t>
        <a:bodyPr/>
        <a:lstStyle/>
        <a:p>
          <a:endParaRPr lang="hr-HR"/>
        </a:p>
      </dgm:t>
    </dgm:pt>
    <dgm:pt modelId="{A031FBEA-DAEB-4137-B9F4-F6B8487988CE}">
      <dgm:prSet phldrT="[Tekst]" custT="1"/>
      <dgm:spPr/>
      <dgm:t>
        <a:bodyPr/>
        <a:lstStyle/>
        <a:p>
          <a:r>
            <a:rPr lang="hr-HR" sz="2000" dirty="0"/>
            <a:t>Ne smiju se primiti sredstva iz drugih izvora</a:t>
          </a:r>
        </a:p>
      </dgm:t>
    </dgm:pt>
    <dgm:pt modelId="{5E997693-5E45-4742-9773-930ECD716AA6}" type="parTrans" cxnId="{53C0A8A2-4906-4A23-85BB-64B9240CF38F}">
      <dgm:prSet/>
      <dgm:spPr/>
      <dgm:t>
        <a:bodyPr/>
        <a:lstStyle/>
        <a:p>
          <a:endParaRPr lang="hr-HR"/>
        </a:p>
      </dgm:t>
    </dgm:pt>
    <dgm:pt modelId="{281AC2CD-C70E-4E05-931C-FA28F4FABAF9}" type="sibTrans" cxnId="{53C0A8A2-4906-4A23-85BB-64B9240CF38F}">
      <dgm:prSet/>
      <dgm:spPr/>
      <dgm:t>
        <a:bodyPr/>
        <a:lstStyle/>
        <a:p>
          <a:endParaRPr lang="hr-HR"/>
        </a:p>
      </dgm:t>
    </dgm:pt>
    <dgm:pt modelId="{43DFA613-CF83-4EAA-8384-06E020CC23E5}">
      <dgm:prSet phldrT="[Tekst]"/>
      <dgm:spPr/>
      <dgm:t>
        <a:bodyPr/>
        <a:lstStyle/>
        <a:p>
          <a:endParaRPr lang="hr-HR" sz="700" dirty="0"/>
        </a:p>
      </dgm:t>
    </dgm:pt>
    <dgm:pt modelId="{8C182C27-0EE3-4807-9E88-71235BA78DBC}" type="parTrans" cxnId="{55B55A4D-1E04-469F-8B3E-277AA5DC9202}">
      <dgm:prSet/>
      <dgm:spPr/>
      <dgm:t>
        <a:bodyPr/>
        <a:lstStyle/>
        <a:p>
          <a:endParaRPr lang="hr-HR"/>
        </a:p>
      </dgm:t>
    </dgm:pt>
    <dgm:pt modelId="{70B26923-5A17-4D10-BAFD-DB5FDA80F1A8}" type="sibTrans" cxnId="{55B55A4D-1E04-469F-8B3E-277AA5DC9202}">
      <dgm:prSet/>
      <dgm:spPr/>
      <dgm:t>
        <a:bodyPr/>
        <a:lstStyle/>
        <a:p>
          <a:endParaRPr lang="hr-HR"/>
        </a:p>
      </dgm:t>
    </dgm:pt>
    <dgm:pt modelId="{B76D3989-F416-4661-B7EC-E110C10645D6}">
      <dgm:prSet phldrT="[Tekst]"/>
      <dgm:spPr/>
      <dgm:t>
        <a:bodyPr/>
        <a:lstStyle/>
        <a:p>
          <a:endParaRPr lang="hr-HR" sz="700" dirty="0"/>
        </a:p>
      </dgm:t>
    </dgm:pt>
    <dgm:pt modelId="{151CF548-6B6C-4806-A13C-E87CB54F3C03}" type="parTrans" cxnId="{8DF56568-CFB7-4B61-A5F7-DE3E24DC8DCE}">
      <dgm:prSet/>
      <dgm:spPr/>
      <dgm:t>
        <a:bodyPr/>
        <a:lstStyle/>
        <a:p>
          <a:endParaRPr lang="hr-HR"/>
        </a:p>
      </dgm:t>
    </dgm:pt>
    <dgm:pt modelId="{0619DD75-B83F-4227-A391-11F15346899C}" type="sibTrans" cxnId="{8DF56568-CFB7-4B61-A5F7-DE3E24DC8DCE}">
      <dgm:prSet/>
      <dgm:spPr/>
      <dgm:t>
        <a:bodyPr/>
        <a:lstStyle/>
        <a:p>
          <a:endParaRPr lang="hr-HR"/>
        </a:p>
      </dgm:t>
    </dgm:pt>
    <dgm:pt modelId="{E0FB6C12-E8A3-43F3-9466-53C8C8481637}">
      <dgm:prSet phldrT="[Tekst]"/>
      <dgm:spPr/>
      <dgm:t>
        <a:bodyPr/>
        <a:lstStyle/>
        <a:p>
          <a:endParaRPr lang="hr-HR" sz="700" dirty="0"/>
        </a:p>
      </dgm:t>
    </dgm:pt>
    <dgm:pt modelId="{F17D4382-7E05-4BC0-BE46-7F33EFBCD630}" type="parTrans" cxnId="{AE2BD8B7-4D2A-4FB8-9AFD-EEB9B53B0660}">
      <dgm:prSet/>
      <dgm:spPr/>
      <dgm:t>
        <a:bodyPr/>
        <a:lstStyle/>
        <a:p>
          <a:endParaRPr lang="hr-HR"/>
        </a:p>
      </dgm:t>
    </dgm:pt>
    <dgm:pt modelId="{88083DE2-FC85-4AF8-A877-361BB68E1BDE}" type="sibTrans" cxnId="{AE2BD8B7-4D2A-4FB8-9AFD-EEB9B53B0660}">
      <dgm:prSet/>
      <dgm:spPr/>
      <dgm:t>
        <a:bodyPr/>
        <a:lstStyle/>
        <a:p>
          <a:endParaRPr lang="hr-HR"/>
        </a:p>
      </dgm:t>
    </dgm:pt>
    <dgm:pt modelId="{87F1476A-4FB2-4E69-99F5-04A60A5BD084}">
      <dgm:prSet phldrT="[Tekst]"/>
      <dgm:spPr/>
      <dgm:t>
        <a:bodyPr/>
        <a:lstStyle/>
        <a:p>
          <a:endParaRPr lang="hr-HR" sz="700" dirty="0"/>
        </a:p>
      </dgm:t>
    </dgm:pt>
    <dgm:pt modelId="{037FD32B-8F4C-4244-A176-EAF167D25FDA}" type="parTrans" cxnId="{9F19049B-33A5-41AA-9212-497D4F8D0EAC}">
      <dgm:prSet/>
      <dgm:spPr/>
      <dgm:t>
        <a:bodyPr/>
        <a:lstStyle/>
        <a:p>
          <a:endParaRPr lang="hr-HR"/>
        </a:p>
      </dgm:t>
    </dgm:pt>
    <dgm:pt modelId="{7275BFAE-9134-412C-8055-BC6950F3A7AE}" type="sibTrans" cxnId="{9F19049B-33A5-41AA-9212-497D4F8D0EAC}">
      <dgm:prSet/>
      <dgm:spPr/>
      <dgm:t>
        <a:bodyPr/>
        <a:lstStyle/>
        <a:p>
          <a:endParaRPr lang="hr-HR"/>
        </a:p>
      </dgm:t>
    </dgm:pt>
    <dgm:pt modelId="{48018228-6647-4EB2-A6E1-53C8B660AB19}">
      <dgm:prSet phldrT="[Tekst]"/>
      <dgm:spPr/>
      <dgm:t>
        <a:bodyPr/>
        <a:lstStyle/>
        <a:p>
          <a:endParaRPr lang="hr-HR" sz="700" dirty="0"/>
        </a:p>
      </dgm:t>
    </dgm:pt>
    <dgm:pt modelId="{F1FD4D6F-567E-42E1-9B2E-D8213E087051}" type="parTrans" cxnId="{6DD9B7FA-2332-4F7A-B8DA-E38B4009B289}">
      <dgm:prSet/>
      <dgm:spPr/>
      <dgm:t>
        <a:bodyPr/>
        <a:lstStyle/>
        <a:p>
          <a:endParaRPr lang="hr-HR"/>
        </a:p>
      </dgm:t>
    </dgm:pt>
    <dgm:pt modelId="{5A376DE0-A80A-4ABD-A611-B61E99541A27}" type="sibTrans" cxnId="{6DD9B7FA-2332-4F7A-B8DA-E38B4009B289}">
      <dgm:prSet/>
      <dgm:spPr/>
      <dgm:t>
        <a:bodyPr/>
        <a:lstStyle/>
        <a:p>
          <a:endParaRPr lang="hr-HR"/>
        </a:p>
      </dgm:t>
    </dgm:pt>
    <dgm:pt modelId="{788D2DC0-7C93-4D40-A1B8-A5C77F980867}">
      <dgm:prSet custT="1"/>
      <dgm:spPr/>
      <dgm:t>
        <a:bodyPr/>
        <a:lstStyle/>
        <a:p>
          <a:endParaRPr lang="hr-HR" sz="1200" b="1" dirty="0"/>
        </a:p>
        <a:p>
          <a:r>
            <a:rPr lang="hr-HR" sz="1200" b="0" dirty="0"/>
            <a:t>Kraj </a:t>
          </a:r>
        </a:p>
        <a:p>
          <a:r>
            <a:rPr lang="hr-HR" sz="1200" b="0" dirty="0"/>
            <a:t>provedbe</a:t>
          </a:r>
        </a:p>
      </dgm:t>
    </dgm:pt>
    <dgm:pt modelId="{9B05D620-3E56-455B-8C28-77F3EA51D0A8}" type="parTrans" cxnId="{ED4978B5-7117-4114-B5E5-447F7A7370E2}">
      <dgm:prSet/>
      <dgm:spPr/>
      <dgm:t>
        <a:bodyPr/>
        <a:lstStyle/>
        <a:p>
          <a:endParaRPr lang="hr-HR"/>
        </a:p>
      </dgm:t>
    </dgm:pt>
    <dgm:pt modelId="{6D732C39-A12C-4949-AA72-675B26904CFA}" type="sibTrans" cxnId="{ED4978B5-7117-4114-B5E5-447F7A7370E2}">
      <dgm:prSet/>
      <dgm:spPr/>
      <dgm:t>
        <a:bodyPr/>
        <a:lstStyle/>
        <a:p>
          <a:endParaRPr lang="hr-HR"/>
        </a:p>
      </dgm:t>
    </dgm:pt>
    <dgm:pt modelId="{7FA3B1BD-7B2E-4A7C-9CB7-DC4644825B98}">
      <dgm:prSet custT="1"/>
      <dgm:spPr/>
      <dgm:t>
        <a:bodyPr/>
        <a:lstStyle/>
        <a:p>
          <a:endParaRPr lang="hr-HR" sz="1000" dirty="0"/>
        </a:p>
        <a:p>
          <a:r>
            <a:rPr lang="hr-HR" sz="2000" dirty="0"/>
            <a:t>!</a:t>
          </a:r>
        </a:p>
      </dgm:t>
    </dgm:pt>
    <dgm:pt modelId="{216042CE-9CCD-446A-BDFC-1A338E2C915E}" type="parTrans" cxnId="{043EC9D0-C57F-4241-A36E-676556758310}">
      <dgm:prSet/>
      <dgm:spPr/>
      <dgm:t>
        <a:bodyPr/>
        <a:lstStyle/>
        <a:p>
          <a:endParaRPr lang="hr-HR"/>
        </a:p>
      </dgm:t>
    </dgm:pt>
    <dgm:pt modelId="{752FE76A-DAEC-422C-B883-89E49B611D70}" type="sibTrans" cxnId="{043EC9D0-C57F-4241-A36E-676556758310}">
      <dgm:prSet/>
      <dgm:spPr/>
      <dgm:t>
        <a:bodyPr/>
        <a:lstStyle/>
        <a:p>
          <a:endParaRPr lang="hr-HR"/>
        </a:p>
      </dgm:t>
    </dgm:pt>
    <dgm:pt modelId="{F50F053B-98FE-464F-A63F-8AF4277C4449}">
      <dgm:prSet custT="1"/>
      <dgm:spPr/>
      <dgm:t>
        <a:bodyPr/>
        <a:lstStyle/>
        <a:p>
          <a:r>
            <a:rPr lang="hr-HR" sz="1200" b="0" dirty="0"/>
            <a:t>Prihvatljivost</a:t>
          </a:r>
        </a:p>
        <a:p>
          <a:r>
            <a:rPr lang="hr-HR" sz="1200" b="0" dirty="0"/>
            <a:t>izdataka</a:t>
          </a:r>
        </a:p>
      </dgm:t>
    </dgm:pt>
    <dgm:pt modelId="{E5165BD3-5B3E-4478-BAE1-07E3E210DEB0}" type="parTrans" cxnId="{D55A5704-DE4A-46C3-872E-94EBB544C8DC}">
      <dgm:prSet/>
      <dgm:spPr/>
      <dgm:t>
        <a:bodyPr/>
        <a:lstStyle/>
        <a:p>
          <a:endParaRPr lang="hr-HR"/>
        </a:p>
      </dgm:t>
    </dgm:pt>
    <dgm:pt modelId="{565043F8-13EB-4B6A-AC5E-C4958857428F}" type="sibTrans" cxnId="{D55A5704-DE4A-46C3-872E-94EBB544C8DC}">
      <dgm:prSet/>
      <dgm:spPr/>
      <dgm:t>
        <a:bodyPr/>
        <a:lstStyle/>
        <a:p>
          <a:endParaRPr lang="hr-HR"/>
        </a:p>
      </dgm:t>
    </dgm:pt>
    <dgm:pt modelId="{C832517C-5E27-4BD2-B699-82C0B9D1E513}">
      <dgm:prSet custT="1"/>
      <dgm:spPr/>
      <dgm:t>
        <a:bodyPr/>
        <a:lstStyle/>
        <a:p>
          <a:r>
            <a:rPr lang="hr-HR" sz="2000" dirty="0"/>
            <a:t>31. svibnja 2025.</a:t>
          </a:r>
        </a:p>
      </dgm:t>
    </dgm:pt>
    <dgm:pt modelId="{9787E57C-A30E-4EC2-8665-89C14FCB26E0}" type="parTrans" cxnId="{B53B067B-DD26-4446-89ED-A22820DB4733}">
      <dgm:prSet/>
      <dgm:spPr/>
      <dgm:t>
        <a:bodyPr/>
        <a:lstStyle/>
        <a:p>
          <a:endParaRPr lang="hr-HR"/>
        </a:p>
      </dgm:t>
    </dgm:pt>
    <dgm:pt modelId="{88E55B9F-F3E8-4A1E-A297-BB0EBC316BED}" type="sibTrans" cxnId="{B53B067B-DD26-4446-89ED-A22820DB4733}">
      <dgm:prSet/>
      <dgm:spPr/>
      <dgm:t>
        <a:bodyPr/>
        <a:lstStyle/>
        <a:p>
          <a:endParaRPr lang="hr-HR"/>
        </a:p>
      </dgm:t>
    </dgm:pt>
    <dgm:pt modelId="{7F432AE3-7D6E-4BEE-9DB9-501CB2540489}">
      <dgm:prSet custT="1"/>
      <dgm:spPr/>
      <dgm:t>
        <a:bodyPr/>
        <a:lstStyle/>
        <a:p>
          <a:r>
            <a:rPr lang="hr-HR" sz="2000" dirty="0"/>
            <a:t>01.ožujka 2020. do 30.lipnja 2025.</a:t>
          </a:r>
        </a:p>
      </dgm:t>
    </dgm:pt>
    <dgm:pt modelId="{0CC81641-CBFF-4AF3-BFEC-2A75C0B1BC1C}" type="parTrans" cxnId="{22C59BF0-B962-4E13-A7DB-7C22145453B2}">
      <dgm:prSet/>
      <dgm:spPr/>
      <dgm:t>
        <a:bodyPr/>
        <a:lstStyle/>
        <a:p>
          <a:endParaRPr lang="hr-HR"/>
        </a:p>
      </dgm:t>
    </dgm:pt>
    <dgm:pt modelId="{BBDC9456-DFB9-4407-9A79-BF0528645520}" type="sibTrans" cxnId="{22C59BF0-B962-4E13-A7DB-7C22145453B2}">
      <dgm:prSet/>
      <dgm:spPr/>
      <dgm:t>
        <a:bodyPr/>
        <a:lstStyle/>
        <a:p>
          <a:endParaRPr lang="hr-HR"/>
        </a:p>
      </dgm:t>
    </dgm:pt>
    <dgm:pt modelId="{E2EB0ADE-540F-44BB-A504-ECF1C20C7349}">
      <dgm:prSet custT="1"/>
      <dgm:spPr/>
      <dgm:t>
        <a:bodyPr/>
        <a:lstStyle/>
        <a:p>
          <a:r>
            <a:rPr lang="hr-HR" sz="2000" dirty="0"/>
            <a:t>Najviše dva projektna prijedloga po Pozivu</a:t>
          </a:r>
        </a:p>
      </dgm:t>
    </dgm:pt>
    <dgm:pt modelId="{B57D988A-241A-41B3-8B3E-BDF36BC84996}" type="parTrans" cxnId="{3F67C3F7-B9CB-47A7-B991-BC4E65723029}">
      <dgm:prSet/>
      <dgm:spPr/>
      <dgm:t>
        <a:bodyPr/>
        <a:lstStyle/>
        <a:p>
          <a:endParaRPr lang="hr-HR"/>
        </a:p>
      </dgm:t>
    </dgm:pt>
    <dgm:pt modelId="{42FD4FA1-6EC7-4D7F-BDB5-8E903073B8EF}" type="sibTrans" cxnId="{3F67C3F7-B9CB-47A7-B991-BC4E65723029}">
      <dgm:prSet/>
      <dgm:spPr/>
      <dgm:t>
        <a:bodyPr/>
        <a:lstStyle/>
        <a:p>
          <a:endParaRPr lang="hr-HR"/>
        </a:p>
      </dgm:t>
    </dgm:pt>
    <dgm:pt modelId="{A4FEB66F-B9FD-42DE-B3BB-DF12CAF07E2C}">
      <dgm:prSet phldrT="[Tekst]" custT="1"/>
      <dgm:spPr/>
      <dgm:t>
        <a:bodyPr/>
        <a:lstStyle/>
        <a:p>
          <a:endParaRPr lang="hr-HR" sz="1800" dirty="0"/>
        </a:p>
      </dgm:t>
    </dgm:pt>
    <dgm:pt modelId="{1F09CE59-90A8-4F0B-B5AD-DC80A3433A0D}" type="parTrans" cxnId="{94A2D229-6FCB-408E-A1D1-CA63D4B70B0F}">
      <dgm:prSet/>
      <dgm:spPr/>
      <dgm:t>
        <a:bodyPr/>
        <a:lstStyle/>
        <a:p>
          <a:endParaRPr lang="hr-HR"/>
        </a:p>
      </dgm:t>
    </dgm:pt>
    <dgm:pt modelId="{A829717B-4940-4FDE-9B80-80837AAB00D3}" type="sibTrans" cxnId="{94A2D229-6FCB-408E-A1D1-CA63D4B70B0F}">
      <dgm:prSet/>
      <dgm:spPr/>
      <dgm:t>
        <a:bodyPr/>
        <a:lstStyle/>
        <a:p>
          <a:endParaRPr lang="hr-HR"/>
        </a:p>
      </dgm:t>
    </dgm:pt>
    <dgm:pt modelId="{D35DBB98-1720-434F-98B3-63940FCD2006}">
      <dgm:prSet phldrT="[Tekst]" custT="1"/>
      <dgm:spPr/>
      <dgm:t>
        <a:bodyPr/>
        <a:lstStyle/>
        <a:p>
          <a:endParaRPr lang="hr-HR" sz="2000" dirty="0"/>
        </a:p>
      </dgm:t>
    </dgm:pt>
    <dgm:pt modelId="{4B2A9978-DDFB-427E-A249-5AB83665B2EA}" type="parTrans" cxnId="{A8BCB227-C7EB-4273-AD62-049D57B2CBDD}">
      <dgm:prSet/>
      <dgm:spPr/>
    </dgm:pt>
    <dgm:pt modelId="{4757A170-D0EA-4249-BE1C-C8D018BA2D53}" type="sibTrans" cxnId="{A8BCB227-C7EB-4273-AD62-049D57B2CBDD}">
      <dgm:prSet/>
      <dgm:spPr/>
    </dgm:pt>
    <dgm:pt modelId="{B302AC6D-A090-4C23-A276-00B293ED8867}" type="pres">
      <dgm:prSet presAssocID="{EB509B2D-1B17-4C1F-AB94-79B9F87B7EE7}" presName="linearFlow" presStyleCnt="0">
        <dgm:presLayoutVars>
          <dgm:dir/>
          <dgm:animLvl val="lvl"/>
          <dgm:resizeHandles val="exact"/>
        </dgm:presLayoutVars>
      </dgm:prSet>
      <dgm:spPr/>
    </dgm:pt>
    <dgm:pt modelId="{2A53D1F4-4787-44C4-B74E-580C0B2DD94D}" type="pres">
      <dgm:prSet presAssocID="{3247E6E8-A8D6-4B93-8AB3-C289DCE76EA0}" presName="composite" presStyleCnt="0"/>
      <dgm:spPr/>
    </dgm:pt>
    <dgm:pt modelId="{2AB12A0B-A974-4BB6-B4B6-5B91E5030447}" type="pres">
      <dgm:prSet presAssocID="{3247E6E8-A8D6-4B93-8AB3-C289DCE76EA0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19B093BC-4FEA-4872-A126-8AEC57BEBBD7}" type="pres">
      <dgm:prSet presAssocID="{3247E6E8-A8D6-4B93-8AB3-C289DCE76EA0}" presName="descendantText" presStyleLbl="alignAcc1" presStyleIdx="0" presStyleCnt="5">
        <dgm:presLayoutVars>
          <dgm:bulletEnabled val="1"/>
        </dgm:presLayoutVars>
      </dgm:prSet>
      <dgm:spPr/>
    </dgm:pt>
    <dgm:pt modelId="{F5BA79A5-81F3-4E63-A6FE-F7FF60299663}" type="pres">
      <dgm:prSet presAssocID="{F58DF3AA-282E-40C7-8A2B-9A62DEE35DDE}" presName="sp" presStyleCnt="0"/>
      <dgm:spPr/>
    </dgm:pt>
    <dgm:pt modelId="{856DA61D-381D-4BAA-B343-329CA9535731}" type="pres">
      <dgm:prSet presAssocID="{788D2DC0-7C93-4D40-A1B8-A5C77F980867}" presName="composite" presStyleCnt="0"/>
      <dgm:spPr/>
    </dgm:pt>
    <dgm:pt modelId="{84C973C8-AF17-400F-B949-6FA3345C36AA}" type="pres">
      <dgm:prSet presAssocID="{788D2DC0-7C93-4D40-A1B8-A5C77F98086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EE3DE05-3279-4782-A2B2-8B33C8321BA9}" type="pres">
      <dgm:prSet presAssocID="{788D2DC0-7C93-4D40-A1B8-A5C77F980867}" presName="descendantText" presStyleLbl="alignAcc1" presStyleIdx="1" presStyleCnt="5">
        <dgm:presLayoutVars>
          <dgm:bulletEnabled val="1"/>
        </dgm:presLayoutVars>
      </dgm:prSet>
      <dgm:spPr/>
    </dgm:pt>
    <dgm:pt modelId="{FC35506C-E639-4791-ACE6-B592D9FC5D50}" type="pres">
      <dgm:prSet presAssocID="{6D732C39-A12C-4949-AA72-675B26904CFA}" presName="sp" presStyleCnt="0"/>
      <dgm:spPr/>
    </dgm:pt>
    <dgm:pt modelId="{17A27AA1-1B4D-48CE-AD44-DE4CB776168E}" type="pres">
      <dgm:prSet presAssocID="{F50F053B-98FE-464F-A63F-8AF4277C4449}" presName="composite" presStyleCnt="0"/>
      <dgm:spPr/>
    </dgm:pt>
    <dgm:pt modelId="{96CFC8B1-016C-433E-BEE0-6510A298EE8B}" type="pres">
      <dgm:prSet presAssocID="{F50F053B-98FE-464F-A63F-8AF4277C444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8F747BB-4398-4270-8D77-61E34488EF3B}" type="pres">
      <dgm:prSet presAssocID="{F50F053B-98FE-464F-A63F-8AF4277C4449}" presName="descendantText" presStyleLbl="alignAcc1" presStyleIdx="2" presStyleCnt="5">
        <dgm:presLayoutVars>
          <dgm:bulletEnabled val="1"/>
        </dgm:presLayoutVars>
      </dgm:prSet>
      <dgm:spPr/>
    </dgm:pt>
    <dgm:pt modelId="{6B679A02-B347-4189-AEBF-D642E383C228}" type="pres">
      <dgm:prSet presAssocID="{565043F8-13EB-4B6A-AC5E-C4958857428F}" presName="sp" presStyleCnt="0"/>
      <dgm:spPr/>
    </dgm:pt>
    <dgm:pt modelId="{52CD1AC3-D953-436E-B1B3-C04BD109AC99}" type="pres">
      <dgm:prSet presAssocID="{4B8324EC-548C-418D-9DC7-F6C489D6E726}" presName="composite" presStyleCnt="0"/>
      <dgm:spPr/>
    </dgm:pt>
    <dgm:pt modelId="{6C6745AF-3FFA-4A66-B7D6-47965E7A17CF}" type="pres">
      <dgm:prSet presAssocID="{4B8324EC-548C-418D-9DC7-F6C489D6E72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62ABD3D-A7B7-41DA-938F-BA4C92369C51}" type="pres">
      <dgm:prSet presAssocID="{4B8324EC-548C-418D-9DC7-F6C489D6E726}" presName="descendantText" presStyleLbl="alignAcc1" presStyleIdx="3" presStyleCnt="5">
        <dgm:presLayoutVars>
          <dgm:bulletEnabled val="1"/>
        </dgm:presLayoutVars>
      </dgm:prSet>
      <dgm:spPr/>
    </dgm:pt>
    <dgm:pt modelId="{F8297B16-23B2-496D-A892-4CC0D926911F}" type="pres">
      <dgm:prSet presAssocID="{C9D1ED7F-BB05-48BA-B5A9-50F7F54EF574}" presName="sp" presStyleCnt="0"/>
      <dgm:spPr/>
    </dgm:pt>
    <dgm:pt modelId="{AE0A37BB-10FB-439B-A925-4767E385EC45}" type="pres">
      <dgm:prSet presAssocID="{7FA3B1BD-7B2E-4A7C-9CB7-DC4644825B98}" presName="composite" presStyleCnt="0"/>
      <dgm:spPr/>
    </dgm:pt>
    <dgm:pt modelId="{E8F245FC-404C-4419-ACE2-9C7823062FF5}" type="pres">
      <dgm:prSet presAssocID="{7FA3B1BD-7B2E-4A7C-9CB7-DC4644825B9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B3BF241-E7C6-4306-8FC7-C0D98E0649F1}" type="pres">
      <dgm:prSet presAssocID="{7FA3B1BD-7B2E-4A7C-9CB7-DC4644825B9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55A5704-DE4A-46C3-872E-94EBB544C8DC}" srcId="{EB509B2D-1B17-4C1F-AB94-79B9F87B7EE7}" destId="{F50F053B-98FE-464F-A63F-8AF4277C4449}" srcOrd="2" destOrd="0" parTransId="{E5165BD3-5B3E-4478-BAE1-07E3E210DEB0}" sibTransId="{565043F8-13EB-4B6A-AC5E-C4958857428F}"/>
    <dgm:cxn modelId="{C39D7108-9F63-4ED1-AFF8-BB42718DEEEC}" srcId="{EB509B2D-1B17-4C1F-AB94-79B9F87B7EE7}" destId="{4B8324EC-548C-418D-9DC7-F6C489D6E726}" srcOrd="3" destOrd="0" parTransId="{251E8E63-CE9B-46AE-9DD5-CDDF013232DF}" sibTransId="{C9D1ED7F-BB05-48BA-B5A9-50F7F54EF574}"/>
    <dgm:cxn modelId="{9788CC08-E4A2-447C-878B-A514EE2B2DFA}" type="presOf" srcId="{788D2DC0-7C93-4D40-A1B8-A5C77F980867}" destId="{84C973C8-AF17-400F-B949-6FA3345C36AA}" srcOrd="0" destOrd="0" presId="urn:microsoft.com/office/officeart/2005/8/layout/chevron2"/>
    <dgm:cxn modelId="{83838018-074A-43FB-97FF-3FF001CACCF6}" type="presOf" srcId="{A4FEB66F-B9FD-42DE-B3BB-DF12CAF07E2C}" destId="{062ABD3D-A7B7-41DA-938F-BA4C92369C51}" srcOrd="0" destOrd="0" presId="urn:microsoft.com/office/officeart/2005/8/layout/chevron2"/>
    <dgm:cxn modelId="{74744A19-A758-4FC4-ABAA-6C212CDB6875}" type="presOf" srcId="{4B8324EC-548C-418D-9DC7-F6C489D6E726}" destId="{6C6745AF-3FFA-4A66-B7D6-47965E7A17CF}" srcOrd="0" destOrd="0" presId="urn:microsoft.com/office/officeart/2005/8/layout/chevron2"/>
    <dgm:cxn modelId="{A8BCB227-C7EB-4273-AD62-049D57B2CBDD}" srcId="{4B8324EC-548C-418D-9DC7-F6C489D6E726}" destId="{D35DBB98-1720-434F-98B3-63940FCD2006}" srcOrd="1" destOrd="0" parTransId="{4B2A9978-DDFB-427E-A249-5AB83665B2EA}" sibTransId="{4757A170-D0EA-4249-BE1C-C8D018BA2D53}"/>
    <dgm:cxn modelId="{94A2D229-6FCB-408E-A1D1-CA63D4B70B0F}" srcId="{4B8324EC-548C-418D-9DC7-F6C489D6E726}" destId="{A4FEB66F-B9FD-42DE-B3BB-DF12CAF07E2C}" srcOrd="0" destOrd="0" parTransId="{1F09CE59-90A8-4F0B-B5AD-DC80A3433A0D}" sibTransId="{A829717B-4940-4FDE-9B80-80837AAB00D3}"/>
    <dgm:cxn modelId="{9E57162C-786C-456C-8857-8BB0D2DEE755}" type="presOf" srcId="{D35DBB98-1720-434F-98B3-63940FCD2006}" destId="{062ABD3D-A7B7-41DA-938F-BA4C92369C51}" srcOrd="0" destOrd="1" presId="urn:microsoft.com/office/officeart/2005/8/layout/chevron2"/>
    <dgm:cxn modelId="{DADF2E2F-85E5-491A-BA70-F4DD31E85234}" type="presOf" srcId="{3247E6E8-A8D6-4B93-8AB3-C289DCE76EA0}" destId="{2AB12A0B-A974-4BB6-B4B6-5B91E5030447}" srcOrd="0" destOrd="0" presId="urn:microsoft.com/office/officeart/2005/8/layout/chevron2"/>
    <dgm:cxn modelId="{CDE3932F-84C1-4BCB-B9F7-8FAAA96893DC}" type="presOf" srcId="{7F432AE3-7D6E-4BEE-9DB9-501CB2540489}" destId="{68F747BB-4398-4270-8D77-61E34488EF3B}" srcOrd="0" destOrd="0" presId="urn:microsoft.com/office/officeart/2005/8/layout/chevron2"/>
    <dgm:cxn modelId="{27077638-1348-4128-8809-94942C55830A}" srcId="{3247E6E8-A8D6-4B93-8AB3-C289DCE76EA0}" destId="{31FA8A6E-E091-4C2E-AB91-AA70F3215908}" srcOrd="0" destOrd="0" parTransId="{E34B3DBE-8DFC-4E71-8F1A-CF4EA1506147}" sibTransId="{A528E53B-FC50-4E2A-8917-9D92508315FE}"/>
    <dgm:cxn modelId="{56E8893F-5A56-45F2-BDDB-73B5F4ADDDED}" type="presOf" srcId="{C832517C-5E27-4BD2-B699-82C0B9D1E513}" destId="{0EE3DE05-3279-4782-A2B2-8B33C8321BA9}" srcOrd="0" destOrd="0" presId="urn:microsoft.com/office/officeart/2005/8/layout/chevron2"/>
    <dgm:cxn modelId="{894D4162-C575-4BF8-9A64-77E652D3F9B0}" type="presOf" srcId="{87F1476A-4FB2-4E69-99F5-04A60A5BD084}" destId="{062ABD3D-A7B7-41DA-938F-BA4C92369C51}" srcOrd="0" destOrd="5" presId="urn:microsoft.com/office/officeart/2005/8/layout/chevron2"/>
    <dgm:cxn modelId="{0791B066-61A6-4F69-BE8F-EC00D9DD468D}" type="presOf" srcId="{31FA8A6E-E091-4C2E-AB91-AA70F3215908}" destId="{19B093BC-4FEA-4872-A126-8AEC57BEBBD7}" srcOrd="0" destOrd="0" presId="urn:microsoft.com/office/officeart/2005/8/layout/chevron2"/>
    <dgm:cxn modelId="{03EB6947-E863-4ADF-9C74-060F4CE575AE}" type="presOf" srcId="{43DFA613-CF83-4EAA-8384-06E020CC23E5}" destId="{062ABD3D-A7B7-41DA-938F-BA4C92369C51}" srcOrd="0" destOrd="7" presId="urn:microsoft.com/office/officeart/2005/8/layout/chevron2"/>
    <dgm:cxn modelId="{8DF56568-CFB7-4B61-A5F7-DE3E24DC8DCE}" srcId="{4B8324EC-548C-418D-9DC7-F6C489D6E726}" destId="{B76D3989-F416-4661-B7EC-E110C10645D6}" srcOrd="3" destOrd="0" parTransId="{151CF548-6B6C-4806-A13C-E87CB54F3C03}" sibTransId="{0619DD75-B83F-4227-A391-11F15346899C}"/>
    <dgm:cxn modelId="{775FF96A-4357-4843-970E-E3DCD600CD68}" type="presOf" srcId="{E0FB6C12-E8A3-43F3-9466-53C8C8481637}" destId="{062ABD3D-A7B7-41DA-938F-BA4C92369C51}" srcOrd="0" destOrd="4" presId="urn:microsoft.com/office/officeart/2005/8/layout/chevron2"/>
    <dgm:cxn modelId="{9609594B-8C8B-4BB1-B8DF-B0E4E7AF5DC9}" type="presOf" srcId="{EB509B2D-1B17-4C1F-AB94-79B9F87B7EE7}" destId="{B302AC6D-A090-4C23-A276-00B293ED8867}" srcOrd="0" destOrd="0" presId="urn:microsoft.com/office/officeart/2005/8/layout/chevron2"/>
    <dgm:cxn modelId="{55B55A4D-1E04-469F-8B3E-277AA5DC9202}" srcId="{4B8324EC-548C-418D-9DC7-F6C489D6E726}" destId="{43DFA613-CF83-4EAA-8384-06E020CC23E5}" srcOrd="7" destOrd="0" parTransId="{8C182C27-0EE3-4807-9E88-71235BA78DBC}" sibTransId="{70B26923-5A17-4D10-BAFD-DB5FDA80F1A8}"/>
    <dgm:cxn modelId="{E8C58455-C712-4131-BBBC-833EFFA6D377}" type="presOf" srcId="{7FA3B1BD-7B2E-4A7C-9CB7-DC4644825B98}" destId="{E8F245FC-404C-4419-ACE2-9C7823062FF5}" srcOrd="0" destOrd="0" presId="urn:microsoft.com/office/officeart/2005/8/layout/chevron2"/>
    <dgm:cxn modelId="{B53B067B-DD26-4446-89ED-A22820DB4733}" srcId="{788D2DC0-7C93-4D40-A1B8-A5C77F980867}" destId="{C832517C-5E27-4BD2-B699-82C0B9D1E513}" srcOrd="0" destOrd="0" parTransId="{9787E57C-A30E-4EC2-8665-89C14FCB26E0}" sibTransId="{88E55B9F-F3E8-4A1E-A297-BB0EBC316BED}"/>
    <dgm:cxn modelId="{6701797F-3144-4E9E-85F9-4B293FA8A8F5}" type="presOf" srcId="{F50F053B-98FE-464F-A63F-8AF4277C4449}" destId="{96CFC8B1-016C-433E-BEE0-6510A298EE8B}" srcOrd="0" destOrd="0" presId="urn:microsoft.com/office/officeart/2005/8/layout/chevron2"/>
    <dgm:cxn modelId="{6152E283-41D6-46F2-A635-E20CA6088322}" srcId="{EB509B2D-1B17-4C1F-AB94-79B9F87B7EE7}" destId="{3247E6E8-A8D6-4B93-8AB3-C289DCE76EA0}" srcOrd="0" destOrd="0" parTransId="{2876E034-A4BE-4FCA-8F41-1659AC53FA48}" sibTransId="{F58DF3AA-282E-40C7-8A2B-9A62DEE35DDE}"/>
    <dgm:cxn modelId="{9F19049B-33A5-41AA-9212-497D4F8D0EAC}" srcId="{4B8324EC-548C-418D-9DC7-F6C489D6E726}" destId="{87F1476A-4FB2-4E69-99F5-04A60A5BD084}" srcOrd="5" destOrd="0" parTransId="{037FD32B-8F4C-4244-A176-EAF167D25FDA}" sibTransId="{7275BFAE-9134-412C-8055-BC6950F3A7AE}"/>
    <dgm:cxn modelId="{53C0A8A2-4906-4A23-85BB-64B9240CF38F}" srcId="{4B8324EC-548C-418D-9DC7-F6C489D6E726}" destId="{A031FBEA-DAEB-4137-B9F4-F6B8487988CE}" srcOrd="2" destOrd="0" parTransId="{5E997693-5E45-4742-9773-930ECD716AA6}" sibTransId="{281AC2CD-C70E-4E05-931C-FA28F4FABAF9}"/>
    <dgm:cxn modelId="{ED4978B5-7117-4114-B5E5-447F7A7370E2}" srcId="{EB509B2D-1B17-4C1F-AB94-79B9F87B7EE7}" destId="{788D2DC0-7C93-4D40-A1B8-A5C77F980867}" srcOrd="1" destOrd="0" parTransId="{9B05D620-3E56-455B-8C28-77F3EA51D0A8}" sibTransId="{6D732C39-A12C-4949-AA72-675B26904CFA}"/>
    <dgm:cxn modelId="{AE2BD8B7-4D2A-4FB8-9AFD-EEB9B53B0660}" srcId="{4B8324EC-548C-418D-9DC7-F6C489D6E726}" destId="{E0FB6C12-E8A3-43F3-9466-53C8C8481637}" srcOrd="4" destOrd="0" parTransId="{F17D4382-7E05-4BC0-BE46-7F33EFBCD630}" sibTransId="{88083DE2-FC85-4AF8-A877-361BB68E1BDE}"/>
    <dgm:cxn modelId="{763C68BC-EFAD-4461-9805-BF5AC70BD9DE}" type="presOf" srcId="{E2EB0ADE-540F-44BB-A504-ECF1C20C7349}" destId="{DB3BF241-E7C6-4306-8FC7-C0D98E0649F1}" srcOrd="0" destOrd="0" presId="urn:microsoft.com/office/officeart/2005/8/layout/chevron2"/>
    <dgm:cxn modelId="{043EC9D0-C57F-4241-A36E-676556758310}" srcId="{EB509B2D-1B17-4C1F-AB94-79B9F87B7EE7}" destId="{7FA3B1BD-7B2E-4A7C-9CB7-DC4644825B98}" srcOrd="4" destOrd="0" parTransId="{216042CE-9CCD-446A-BDFC-1A338E2C915E}" sibTransId="{752FE76A-DAEC-422C-B883-89E49B611D70}"/>
    <dgm:cxn modelId="{22C59BF0-B962-4E13-A7DB-7C22145453B2}" srcId="{F50F053B-98FE-464F-A63F-8AF4277C4449}" destId="{7F432AE3-7D6E-4BEE-9DB9-501CB2540489}" srcOrd="0" destOrd="0" parTransId="{0CC81641-CBFF-4AF3-BFEC-2A75C0B1BC1C}" sibTransId="{BBDC9456-DFB9-4407-9A79-BF0528645520}"/>
    <dgm:cxn modelId="{67DAAAF7-FD8B-4591-BE32-6F7B6925D0E1}" type="presOf" srcId="{B76D3989-F416-4661-B7EC-E110C10645D6}" destId="{062ABD3D-A7B7-41DA-938F-BA4C92369C51}" srcOrd="0" destOrd="3" presId="urn:microsoft.com/office/officeart/2005/8/layout/chevron2"/>
    <dgm:cxn modelId="{3F67C3F7-B9CB-47A7-B991-BC4E65723029}" srcId="{7FA3B1BD-7B2E-4A7C-9CB7-DC4644825B98}" destId="{E2EB0ADE-540F-44BB-A504-ECF1C20C7349}" srcOrd="0" destOrd="0" parTransId="{B57D988A-241A-41B3-8B3E-BDF36BC84996}" sibTransId="{42FD4FA1-6EC7-4D7F-BDB5-8E903073B8EF}"/>
    <dgm:cxn modelId="{6DD9B7FA-2332-4F7A-B8DA-E38B4009B289}" srcId="{4B8324EC-548C-418D-9DC7-F6C489D6E726}" destId="{48018228-6647-4EB2-A6E1-53C8B660AB19}" srcOrd="6" destOrd="0" parTransId="{F1FD4D6F-567E-42E1-9B2E-D8213E087051}" sibTransId="{5A376DE0-A80A-4ABD-A611-B61E99541A27}"/>
    <dgm:cxn modelId="{B9FA4FFC-204F-4F40-A7B9-3B53442198BA}" type="presOf" srcId="{48018228-6647-4EB2-A6E1-53C8B660AB19}" destId="{062ABD3D-A7B7-41DA-938F-BA4C92369C51}" srcOrd="0" destOrd="6" presId="urn:microsoft.com/office/officeart/2005/8/layout/chevron2"/>
    <dgm:cxn modelId="{4577A5FE-45A6-4FDF-AF62-2D9C21219908}" type="presOf" srcId="{A031FBEA-DAEB-4137-B9F4-F6B8487988CE}" destId="{062ABD3D-A7B7-41DA-938F-BA4C92369C51}" srcOrd="0" destOrd="2" presId="urn:microsoft.com/office/officeart/2005/8/layout/chevron2"/>
    <dgm:cxn modelId="{39C1336D-A298-4156-BE6E-9AF29C93C7ED}" type="presParOf" srcId="{B302AC6D-A090-4C23-A276-00B293ED8867}" destId="{2A53D1F4-4787-44C4-B74E-580C0B2DD94D}" srcOrd="0" destOrd="0" presId="urn:microsoft.com/office/officeart/2005/8/layout/chevron2"/>
    <dgm:cxn modelId="{7EF53F38-5A14-4FDE-859B-05E1A219A5F6}" type="presParOf" srcId="{2A53D1F4-4787-44C4-B74E-580C0B2DD94D}" destId="{2AB12A0B-A974-4BB6-B4B6-5B91E5030447}" srcOrd="0" destOrd="0" presId="urn:microsoft.com/office/officeart/2005/8/layout/chevron2"/>
    <dgm:cxn modelId="{ED41E3C9-CBDB-45BF-99E8-58A4F7B3D298}" type="presParOf" srcId="{2A53D1F4-4787-44C4-B74E-580C0B2DD94D}" destId="{19B093BC-4FEA-4872-A126-8AEC57BEBBD7}" srcOrd="1" destOrd="0" presId="urn:microsoft.com/office/officeart/2005/8/layout/chevron2"/>
    <dgm:cxn modelId="{F1F4C5A2-0CD0-4840-B8F6-8E204A2C073D}" type="presParOf" srcId="{B302AC6D-A090-4C23-A276-00B293ED8867}" destId="{F5BA79A5-81F3-4E63-A6FE-F7FF60299663}" srcOrd="1" destOrd="0" presId="urn:microsoft.com/office/officeart/2005/8/layout/chevron2"/>
    <dgm:cxn modelId="{775B7946-C062-4796-8BA8-9294C0476CE6}" type="presParOf" srcId="{B302AC6D-A090-4C23-A276-00B293ED8867}" destId="{856DA61D-381D-4BAA-B343-329CA9535731}" srcOrd="2" destOrd="0" presId="urn:microsoft.com/office/officeart/2005/8/layout/chevron2"/>
    <dgm:cxn modelId="{3AD61B98-AC7C-4464-838D-0243FF8D2A5F}" type="presParOf" srcId="{856DA61D-381D-4BAA-B343-329CA9535731}" destId="{84C973C8-AF17-400F-B949-6FA3345C36AA}" srcOrd="0" destOrd="0" presId="urn:microsoft.com/office/officeart/2005/8/layout/chevron2"/>
    <dgm:cxn modelId="{4726068A-5AB2-4492-9EE1-2EFCAD3C1D89}" type="presParOf" srcId="{856DA61D-381D-4BAA-B343-329CA9535731}" destId="{0EE3DE05-3279-4782-A2B2-8B33C8321BA9}" srcOrd="1" destOrd="0" presId="urn:microsoft.com/office/officeart/2005/8/layout/chevron2"/>
    <dgm:cxn modelId="{F4C8A360-D633-4B23-8E27-2A1782E5E22B}" type="presParOf" srcId="{B302AC6D-A090-4C23-A276-00B293ED8867}" destId="{FC35506C-E639-4791-ACE6-B592D9FC5D50}" srcOrd="3" destOrd="0" presId="urn:microsoft.com/office/officeart/2005/8/layout/chevron2"/>
    <dgm:cxn modelId="{B991DA4A-F530-43CD-A5DA-52DEA3A19DC4}" type="presParOf" srcId="{B302AC6D-A090-4C23-A276-00B293ED8867}" destId="{17A27AA1-1B4D-48CE-AD44-DE4CB776168E}" srcOrd="4" destOrd="0" presId="urn:microsoft.com/office/officeart/2005/8/layout/chevron2"/>
    <dgm:cxn modelId="{67BA3F2B-909D-4518-A94F-14AC1B53B1A7}" type="presParOf" srcId="{17A27AA1-1B4D-48CE-AD44-DE4CB776168E}" destId="{96CFC8B1-016C-433E-BEE0-6510A298EE8B}" srcOrd="0" destOrd="0" presId="urn:microsoft.com/office/officeart/2005/8/layout/chevron2"/>
    <dgm:cxn modelId="{CB2D40A8-947D-4884-B52B-1A0EC032A87C}" type="presParOf" srcId="{17A27AA1-1B4D-48CE-AD44-DE4CB776168E}" destId="{68F747BB-4398-4270-8D77-61E34488EF3B}" srcOrd="1" destOrd="0" presId="urn:microsoft.com/office/officeart/2005/8/layout/chevron2"/>
    <dgm:cxn modelId="{81EE32D5-DDB8-4E97-A78B-5BC1D1A3A515}" type="presParOf" srcId="{B302AC6D-A090-4C23-A276-00B293ED8867}" destId="{6B679A02-B347-4189-AEBF-D642E383C228}" srcOrd="5" destOrd="0" presId="urn:microsoft.com/office/officeart/2005/8/layout/chevron2"/>
    <dgm:cxn modelId="{2317DF99-0FDF-44B3-8820-28C98EA09DFB}" type="presParOf" srcId="{B302AC6D-A090-4C23-A276-00B293ED8867}" destId="{52CD1AC3-D953-436E-B1B3-C04BD109AC99}" srcOrd="6" destOrd="0" presId="urn:microsoft.com/office/officeart/2005/8/layout/chevron2"/>
    <dgm:cxn modelId="{61E182CB-9553-451E-BF3A-FF0A0C66C0D5}" type="presParOf" srcId="{52CD1AC3-D953-436E-B1B3-C04BD109AC99}" destId="{6C6745AF-3FFA-4A66-B7D6-47965E7A17CF}" srcOrd="0" destOrd="0" presId="urn:microsoft.com/office/officeart/2005/8/layout/chevron2"/>
    <dgm:cxn modelId="{E04E2428-A394-4E90-A1A8-F232106DC513}" type="presParOf" srcId="{52CD1AC3-D953-436E-B1B3-C04BD109AC99}" destId="{062ABD3D-A7B7-41DA-938F-BA4C92369C51}" srcOrd="1" destOrd="0" presId="urn:microsoft.com/office/officeart/2005/8/layout/chevron2"/>
    <dgm:cxn modelId="{DFDC59FB-F238-423B-8C36-264E6CDB826D}" type="presParOf" srcId="{B302AC6D-A090-4C23-A276-00B293ED8867}" destId="{F8297B16-23B2-496D-A892-4CC0D926911F}" srcOrd="7" destOrd="0" presId="urn:microsoft.com/office/officeart/2005/8/layout/chevron2"/>
    <dgm:cxn modelId="{0AF06F24-A1CB-497A-8C54-FD24E0B874A0}" type="presParOf" srcId="{B302AC6D-A090-4C23-A276-00B293ED8867}" destId="{AE0A37BB-10FB-439B-A925-4767E385EC45}" srcOrd="8" destOrd="0" presId="urn:microsoft.com/office/officeart/2005/8/layout/chevron2"/>
    <dgm:cxn modelId="{C39D8D0D-7B35-4B6E-A234-A7C137106133}" type="presParOf" srcId="{AE0A37BB-10FB-439B-A925-4767E385EC45}" destId="{E8F245FC-404C-4419-ACE2-9C7823062FF5}" srcOrd="0" destOrd="0" presId="urn:microsoft.com/office/officeart/2005/8/layout/chevron2"/>
    <dgm:cxn modelId="{165BEE9B-391F-4F82-B954-175890591920}" type="presParOf" srcId="{AE0A37BB-10FB-439B-A925-4767E385EC45}" destId="{DB3BF241-E7C6-4306-8FC7-C0D98E0649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E1397F-3BFE-45C7-9754-27F24A41714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0983DE1-09C5-4C14-B586-CA66FD427F84}">
      <dgm:prSet phldrT="[Tekst]" custT="1"/>
      <dgm:spPr/>
      <dgm:t>
        <a:bodyPr/>
        <a:lstStyle/>
        <a:p>
          <a:r>
            <a:rPr lang="hr-HR" sz="1600" dirty="0"/>
            <a:t>Odluka o financiranju</a:t>
          </a:r>
        </a:p>
      </dgm:t>
    </dgm:pt>
    <dgm:pt modelId="{ECB634B6-99DF-4709-ADE6-F2AD27DDD35D}" type="parTrans" cxnId="{E2384C41-1CAA-4124-BF32-093CFA949BF2}">
      <dgm:prSet/>
      <dgm:spPr/>
      <dgm:t>
        <a:bodyPr/>
        <a:lstStyle/>
        <a:p>
          <a:endParaRPr lang="hr-HR"/>
        </a:p>
      </dgm:t>
    </dgm:pt>
    <dgm:pt modelId="{0BEAADE9-5616-4C32-BC8B-90DA497C39F0}" type="sibTrans" cxnId="{E2384C41-1CAA-4124-BF32-093CFA949BF2}">
      <dgm:prSet/>
      <dgm:spPr/>
      <dgm:t>
        <a:bodyPr/>
        <a:lstStyle/>
        <a:p>
          <a:endParaRPr lang="hr-HR"/>
        </a:p>
      </dgm:t>
    </dgm:pt>
    <dgm:pt modelId="{2720D863-849F-403D-8720-781AF944426C}">
      <dgm:prSet phldrT="[Tekst]" custT="1"/>
      <dgm:spPr/>
      <dgm:t>
        <a:bodyPr/>
        <a:lstStyle/>
        <a:p>
          <a:r>
            <a:rPr lang="hr-HR" sz="1600" dirty="0"/>
            <a:t>MRRFEU priprema Ugovor o dodjeli bespovratnih sredstava</a:t>
          </a:r>
        </a:p>
      </dgm:t>
    </dgm:pt>
    <dgm:pt modelId="{96B0F4A0-3454-47EC-BACC-283C9EDF6D92}" type="parTrans" cxnId="{9D6EC588-9085-4B54-97C9-FDA63736B3AD}">
      <dgm:prSet/>
      <dgm:spPr/>
      <dgm:t>
        <a:bodyPr/>
        <a:lstStyle/>
        <a:p>
          <a:endParaRPr lang="hr-HR"/>
        </a:p>
      </dgm:t>
    </dgm:pt>
    <dgm:pt modelId="{71C35996-0507-4A02-B1F2-398E791B0A5A}" type="sibTrans" cxnId="{9D6EC588-9085-4B54-97C9-FDA63736B3AD}">
      <dgm:prSet/>
      <dgm:spPr/>
      <dgm:t>
        <a:bodyPr/>
        <a:lstStyle/>
        <a:p>
          <a:endParaRPr lang="hr-HR"/>
        </a:p>
      </dgm:t>
    </dgm:pt>
    <dgm:pt modelId="{A7F850A6-FF90-400B-8DB6-C4C226A03015}">
      <dgm:prSet phldrT="[Tekst]" custT="1"/>
      <dgm:spPr/>
      <dgm:t>
        <a:bodyPr/>
        <a:lstStyle/>
        <a:p>
          <a:r>
            <a:rPr lang="hr-HR" sz="1600" dirty="0"/>
            <a:t>Potpisivanje Ugovora MRRFEU i uspješni prijavitelj</a:t>
          </a:r>
        </a:p>
      </dgm:t>
    </dgm:pt>
    <dgm:pt modelId="{7F90D6AF-6253-44B9-93C6-3D8A3F36A79B}" type="parTrans" cxnId="{31378FF8-D62E-4939-A1A2-209F2A631294}">
      <dgm:prSet/>
      <dgm:spPr/>
      <dgm:t>
        <a:bodyPr/>
        <a:lstStyle/>
        <a:p>
          <a:endParaRPr lang="hr-HR"/>
        </a:p>
      </dgm:t>
    </dgm:pt>
    <dgm:pt modelId="{FE601007-3621-4571-8595-DA47CA26CFC4}" type="sibTrans" cxnId="{31378FF8-D62E-4939-A1A2-209F2A631294}">
      <dgm:prSet/>
      <dgm:spPr/>
      <dgm:t>
        <a:bodyPr/>
        <a:lstStyle/>
        <a:p>
          <a:endParaRPr lang="hr-HR"/>
        </a:p>
      </dgm:t>
    </dgm:pt>
    <dgm:pt modelId="{29EE8A52-55C0-4B47-9893-15C3AF640DBF}">
      <dgm:prSet phldrT="[Tekst]" custT="1"/>
      <dgm:spPr/>
      <dgm:t>
        <a:bodyPr/>
        <a:lstStyle/>
        <a:p>
          <a:r>
            <a:rPr lang="hr-HR" sz="1600" dirty="0"/>
            <a:t>Projektni prijedlog odabran za financiranje</a:t>
          </a:r>
        </a:p>
      </dgm:t>
    </dgm:pt>
    <dgm:pt modelId="{1C4649ED-6B09-40AE-AF29-DE903192D19D}" type="parTrans" cxnId="{8D0BCD20-F4DA-4ED2-A326-32FE20F03D27}">
      <dgm:prSet/>
      <dgm:spPr/>
      <dgm:t>
        <a:bodyPr/>
        <a:lstStyle/>
        <a:p>
          <a:endParaRPr lang="hr-HR"/>
        </a:p>
      </dgm:t>
    </dgm:pt>
    <dgm:pt modelId="{5AC4CE30-A357-4ED3-BBFB-387DC2A39912}" type="sibTrans" cxnId="{8D0BCD20-F4DA-4ED2-A326-32FE20F03D27}">
      <dgm:prSet/>
      <dgm:spPr/>
      <dgm:t>
        <a:bodyPr/>
        <a:lstStyle/>
        <a:p>
          <a:endParaRPr lang="hr-HR"/>
        </a:p>
      </dgm:t>
    </dgm:pt>
    <dgm:pt modelId="{12A68F0A-C4EA-494D-A8BB-4BC05C924991}" type="pres">
      <dgm:prSet presAssocID="{4DE1397F-3BFE-45C7-9754-27F24A41714A}" presName="cycle" presStyleCnt="0">
        <dgm:presLayoutVars>
          <dgm:dir/>
          <dgm:resizeHandles val="exact"/>
        </dgm:presLayoutVars>
      </dgm:prSet>
      <dgm:spPr/>
    </dgm:pt>
    <dgm:pt modelId="{484064E7-9F16-4F90-B4ED-639B869C0823}" type="pres">
      <dgm:prSet presAssocID="{D0983DE1-09C5-4C14-B586-CA66FD427F84}" presName="node" presStyleLbl="node1" presStyleIdx="0" presStyleCnt="4" custRadScaleRad="98737" custRadScaleInc="0">
        <dgm:presLayoutVars>
          <dgm:bulletEnabled val="1"/>
        </dgm:presLayoutVars>
      </dgm:prSet>
      <dgm:spPr/>
    </dgm:pt>
    <dgm:pt modelId="{2FEF70A3-742C-4096-BD13-FC1131DAD2FA}" type="pres">
      <dgm:prSet presAssocID="{D0983DE1-09C5-4C14-B586-CA66FD427F84}" presName="spNode" presStyleCnt="0"/>
      <dgm:spPr/>
    </dgm:pt>
    <dgm:pt modelId="{5596D463-5246-45E4-88F4-3E8BC5313CD5}" type="pres">
      <dgm:prSet presAssocID="{0BEAADE9-5616-4C32-BC8B-90DA497C39F0}" presName="sibTrans" presStyleLbl="sibTrans1D1" presStyleIdx="0" presStyleCnt="4"/>
      <dgm:spPr/>
    </dgm:pt>
    <dgm:pt modelId="{B0615C15-F045-4103-88B5-7AF7BA8FC55F}" type="pres">
      <dgm:prSet presAssocID="{2720D863-849F-403D-8720-781AF944426C}" presName="node" presStyleLbl="node1" presStyleIdx="1" presStyleCnt="4" custScaleX="111306" custScaleY="117987">
        <dgm:presLayoutVars>
          <dgm:bulletEnabled val="1"/>
        </dgm:presLayoutVars>
      </dgm:prSet>
      <dgm:spPr/>
    </dgm:pt>
    <dgm:pt modelId="{38CAF0D7-9295-4778-84B6-1F7B2C3FE1AB}" type="pres">
      <dgm:prSet presAssocID="{2720D863-849F-403D-8720-781AF944426C}" presName="spNode" presStyleCnt="0"/>
      <dgm:spPr/>
    </dgm:pt>
    <dgm:pt modelId="{2C19D893-E4FD-4DF6-8DA3-669213A9502A}" type="pres">
      <dgm:prSet presAssocID="{71C35996-0507-4A02-B1F2-398E791B0A5A}" presName="sibTrans" presStyleLbl="sibTrans1D1" presStyleIdx="1" presStyleCnt="4"/>
      <dgm:spPr/>
    </dgm:pt>
    <dgm:pt modelId="{E69D94D6-79B0-428A-AABC-E79818127744}" type="pres">
      <dgm:prSet presAssocID="{A7F850A6-FF90-400B-8DB6-C4C226A03015}" presName="node" presStyleLbl="node1" presStyleIdx="2" presStyleCnt="4">
        <dgm:presLayoutVars>
          <dgm:bulletEnabled val="1"/>
        </dgm:presLayoutVars>
      </dgm:prSet>
      <dgm:spPr/>
    </dgm:pt>
    <dgm:pt modelId="{68099621-EAC4-4493-BDB3-693AACB4AA9D}" type="pres">
      <dgm:prSet presAssocID="{A7F850A6-FF90-400B-8DB6-C4C226A03015}" presName="spNode" presStyleCnt="0"/>
      <dgm:spPr/>
    </dgm:pt>
    <dgm:pt modelId="{1E3FA69E-11E6-4D60-9DE2-13CA9D3B4053}" type="pres">
      <dgm:prSet presAssocID="{FE601007-3621-4571-8595-DA47CA26CFC4}" presName="sibTrans" presStyleLbl="sibTrans1D1" presStyleIdx="2" presStyleCnt="4"/>
      <dgm:spPr/>
    </dgm:pt>
    <dgm:pt modelId="{68F16158-D3A2-4506-9414-77EFE75E3A71}" type="pres">
      <dgm:prSet presAssocID="{29EE8A52-55C0-4B47-9893-15C3AF640DBF}" presName="node" presStyleLbl="node1" presStyleIdx="3" presStyleCnt="4">
        <dgm:presLayoutVars>
          <dgm:bulletEnabled val="1"/>
        </dgm:presLayoutVars>
      </dgm:prSet>
      <dgm:spPr/>
    </dgm:pt>
    <dgm:pt modelId="{F5A02343-3B67-4422-B3DA-9CB77204A218}" type="pres">
      <dgm:prSet presAssocID="{29EE8A52-55C0-4B47-9893-15C3AF640DBF}" presName="spNode" presStyleCnt="0"/>
      <dgm:spPr/>
    </dgm:pt>
    <dgm:pt modelId="{6B7F601E-A7AF-4229-B817-6554DB82BC67}" type="pres">
      <dgm:prSet presAssocID="{5AC4CE30-A357-4ED3-BBFB-387DC2A39912}" presName="sibTrans" presStyleLbl="sibTrans1D1" presStyleIdx="3" presStyleCnt="4"/>
      <dgm:spPr/>
    </dgm:pt>
  </dgm:ptLst>
  <dgm:cxnLst>
    <dgm:cxn modelId="{6F7E4C00-B29C-430B-8302-3798CB399B53}" type="presOf" srcId="{2720D863-849F-403D-8720-781AF944426C}" destId="{B0615C15-F045-4103-88B5-7AF7BA8FC55F}" srcOrd="0" destOrd="0" presId="urn:microsoft.com/office/officeart/2005/8/layout/cycle5"/>
    <dgm:cxn modelId="{8D0BCD20-F4DA-4ED2-A326-32FE20F03D27}" srcId="{4DE1397F-3BFE-45C7-9754-27F24A41714A}" destId="{29EE8A52-55C0-4B47-9893-15C3AF640DBF}" srcOrd="3" destOrd="0" parTransId="{1C4649ED-6B09-40AE-AF29-DE903192D19D}" sibTransId="{5AC4CE30-A357-4ED3-BBFB-387DC2A39912}"/>
    <dgm:cxn modelId="{B5A11F29-AD07-4746-8817-BCCE5CDD96F4}" type="presOf" srcId="{FE601007-3621-4571-8595-DA47CA26CFC4}" destId="{1E3FA69E-11E6-4D60-9DE2-13CA9D3B4053}" srcOrd="0" destOrd="0" presId="urn:microsoft.com/office/officeart/2005/8/layout/cycle5"/>
    <dgm:cxn modelId="{2062403B-0B52-4B45-8EF3-5A06AE0211AE}" type="presOf" srcId="{71C35996-0507-4A02-B1F2-398E791B0A5A}" destId="{2C19D893-E4FD-4DF6-8DA3-669213A9502A}" srcOrd="0" destOrd="0" presId="urn:microsoft.com/office/officeart/2005/8/layout/cycle5"/>
    <dgm:cxn modelId="{E2384C41-1CAA-4124-BF32-093CFA949BF2}" srcId="{4DE1397F-3BFE-45C7-9754-27F24A41714A}" destId="{D0983DE1-09C5-4C14-B586-CA66FD427F84}" srcOrd="0" destOrd="0" parTransId="{ECB634B6-99DF-4709-ADE6-F2AD27DDD35D}" sibTransId="{0BEAADE9-5616-4C32-BC8B-90DA497C39F0}"/>
    <dgm:cxn modelId="{B2908F46-ACEC-441B-B678-05277032974D}" type="presOf" srcId="{D0983DE1-09C5-4C14-B586-CA66FD427F84}" destId="{484064E7-9F16-4F90-B4ED-639B869C0823}" srcOrd="0" destOrd="0" presId="urn:microsoft.com/office/officeart/2005/8/layout/cycle5"/>
    <dgm:cxn modelId="{DF6B1678-0741-4B3C-B77D-586311F954F5}" type="presOf" srcId="{4DE1397F-3BFE-45C7-9754-27F24A41714A}" destId="{12A68F0A-C4EA-494D-A8BB-4BC05C924991}" srcOrd="0" destOrd="0" presId="urn:microsoft.com/office/officeart/2005/8/layout/cycle5"/>
    <dgm:cxn modelId="{B8B20286-645A-48CB-A17C-0BF49D7132D0}" type="presOf" srcId="{0BEAADE9-5616-4C32-BC8B-90DA497C39F0}" destId="{5596D463-5246-45E4-88F4-3E8BC5313CD5}" srcOrd="0" destOrd="0" presId="urn:microsoft.com/office/officeart/2005/8/layout/cycle5"/>
    <dgm:cxn modelId="{9D6EC588-9085-4B54-97C9-FDA63736B3AD}" srcId="{4DE1397F-3BFE-45C7-9754-27F24A41714A}" destId="{2720D863-849F-403D-8720-781AF944426C}" srcOrd="1" destOrd="0" parTransId="{96B0F4A0-3454-47EC-BACC-283C9EDF6D92}" sibTransId="{71C35996-0507-4A02-B1F2-398E791B0A5A}"/>
    <dgm:cxn modelId="{1D8FECAE-AE47-4CCE-97F0-6A893DF3C261}" type="presOf" srcId="{A7F850A6-FF90-400B-8DB6-C4C226A03015}" destId="{E69D94D6-79B0-428A-AABC-E79818127744}" srcOrd="0" destOrd="0" presId="urn:microsoft.com/office/officeart/2005/8/layout/cycle5"/>
    <dgm:cxn modelId="{24F5BBBA-A81C-4F87-B28E-CD54723EFD10}" type="presOf" srcId="{5AC4CE30-A357-4ED3-BBFB-387DC2A39912}" destId="{6B7F601E-A7AF-4229-B817-6554DB82BC67}" srcOrd="0" destOrd="0" presId="urn:microsoft.com/office/officeart/2005/8/layout/cycle5"/>
    <dgm:cxn modelId="{BC6524EE-73BE-4765-97C5-1A69189F2085}" type="presOf" srcId="{29EE8A52-55C0-4B47-9893-15C3AF640DBF}" destId="{68F16158-D3A2-4506-9414-77EFE75E3A71}" srcOrd="0" destOrd="0" presId="urn:microsoft.com/office/officeart/2005/8/layout/cycle5"/>
    <dgm:cxn modelId="{31378FF8-D62E-4939-A1A2-209F2A631294}" srcId="{4DE1397F-3BFE-45C7-9754-27F24A41714A}" destId="{A7F850A6-FF90-400B-8DB6-C4C226A03015}" srcOrd="2" destOrd="0" parTransId="{7F90D6AF-6253-44B9-93C6-3D8A3F36A79B}" sibTransId="{FE601007-3621-4571-8595-DA47CA26CFC4}"/>
    <dgm:cxn modelId="{D0FFAB35-9B8E-47D3-991E-A6F1E95BBFF6}" type="presParOf" srcId="{12A68F0A-C4EA-494D-A8BB-4BC05C924991}" destId="{484064E7-9F16-4F90-B4ED-639B869C0823}" srcOrd="0" destOrd="0" presId="urn:microsoft.com/office/officeart/2005/8/layout/cycle5"/>
    <dgm:cxn modelId="{F5140B80-B78D-411D-9A41-FC7FBE31AEE8}" type="presParOf" srcId="{12A68F0A-C4EA-494D-A8BB-4BC05C924991}" destId="{2FEF70A3-742C-4096-BD13-FC1131DAD2FA}" srcOrd="1" destOrd="0" presId="urn:microsoft.com/office/officeart/2005/8/layout/cycle5"/>
    <dgm:cxn modelId="{EA069211-817C-4AA5-A70E-4E5AE659AB82}" type="presParOf" srcId="{12A68F0A-C4EA-494D-A8BB-4BC05C924991}" destId="{5596D463-5246-45E4-88F4-3E8BC5313CD5}" srcOrd="2" destOrd="0" presId="urn:microsoft.com/office/officeart/2005/8/layout/cycle5"/>
    <dgm:cxn modelId="{1DED2430-F04F-405E-B244-F6D0B05180A9}" type="presParOf" srcId="{12A68F0A-C4EA-494D-A8BB-4BC05C924991}" destId="{B0615C15-F045-4103-88B5-7AF7BA8FC55F}" srcOrd="3" destOrd="0" presId="urn:microsoft.com/office/officeart/2005/8/layout/cycle5"/>
    <dgm:cxn modelId="{14A2AD5A-4EFB-47A0-BADE-B9ED2B1BCEFA}" type="presParOf" srcId="{12A68F0A-C4EA-494D-A8BB-4BC05C924991}" destId="{38CAF0D7-9295-4778-84B6-1F7B2C3FE1AB}" srcOrd="4" destOrd="0" presId="urn:microsoft.com/office/officeart/2005/8/layout/cycle5"/>
    <dgm:cxn modelId="{F0F8F1E6-5195-48DA-B9AB-8DF8CCDF125E}" type="presParOf" srcId="{12A68F0A-C4EA-494D-A8BB-4BC05C924991}" destId="{2C19D893-E4FD-4DF6-8DA3-669213A9502A}" srcOrd="5" destOrd="0" presId="urn:microsoft.com/office/officeart/2005/8/layout/cycle5"/>
    <dgm:cxn modelId="{617B1F4E-2BB4-4269-A18E-B3E360C329E3}" type="presParOf" srcId="{12A68F0A-C4EA-494D-A8BB-4BC05C924991}" destId="{E69D94D6-79B0-428A-AABC-E79818127744}" srcOrd="6" destOrd="0" presId="urn:microsoft.com/office/officeart/2005/8/layout/cycle5"/>
    <dgm:cxn modelId="{F1F06E34-7ED7-4CCE-A50A-5E1F282C8E2F}" type="presParOf" srcId="{12A68F0A-C4EA-494D-A8BB-4BC05C924991}" destId="{68099621-EAC4-4493-BDB3-693AACB4AA9D}" srcOrd="7" destOrd="0" presId="urn:microsoft.com/office/officeart/2005/8/layout/cycle5"/>
    <dgm:cxn modelId="{E8D4D327-0800-4BE9-B6B8-2CFDB3FAB5F5}" type="presParOf" srcId="{12A68F0A-C4EA-494D-A8BB-4BC05C924991}" destId="{1E3FA69E-11E6-4D60-9DE2-13CA9D3B4053}" srcOrd="8" destOrd="0" presId="urn:microsoft.com/office/officeart/2005/8/layout/cycle5"/>
    <dgm:cxn modelId="{785A0171-AC85-41DA-9900-C3DFB55DF92E}" type="presParOf" srcId="{12A68F0A-C4EA-494D-A8BB-4BC05C924991}" destId="{68F16158-D3A2-4506-9414-77EFE75E3A71}" srcOrd="9" destOrd="0" presId="urn:microsoft.com/office/officeart/2005/8/layout/cycle5"/>
    <dgm:cxn modelId="{98059D57-D135-44AD-9D5E-6006DB691B35}" type="presParOf" srcId="{12A68F0A-C4EA-494D-A8BB-4BC05C924991}" destId="{F5A02343-3B67-4422-B3DA-9CB77204A218}" srcOrd="10" destOrd="0" presId="urn:microsoft.com/office/officeart/2005/8/layout/cycle5"/>
    <dgm:cxn modelId="{007920AE-9862-4665-8520-5DDC61F4EB37}" type="presParOf" srcId="{12A68F0A-C4EA-494D-A8BB-4BC05C924991}" destId="{6B7F601E-A7AF-4229-B817-6554DB82BC6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5BDC-DD6B-497F-A716-8803FADBB5A4}">
      <dsp:nvSpPr>
        <dsp:cNvPr id="0" name=""/>
        <dsp:cNvSpPr/>
      </dsp:nvSpPr>
      <dsp:spPr>
        <a:xfrm>
          <a:off x="77367" y="216648"/>
          <a:ext cx="2466781" cy="1292547"/>
        </a:xfrm>
        <a:prstGeom prst="roundRect">
          <a:avLst>
            <a:gd name="adj" fmla="val 10000"/>
          </a:avLst>
        </a:prstGeom>
        <a:solidFill>
          <a:schemeClr val="bg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/>
            <a:t>2.KOMPONENTA</a:t>
          </a:r>
          <a:endParaRPr lang="hr-HR" sz="1800" b="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0" kern="1200" baseline="0" dirty="0"/>
            <a:t>Javna uprava, pravosuđe i državna imovina</a:t>
          </a:r>
          <a:endParaRPr lang="hr-HR" sz="1800" b="0" kern="1200" dirty="0"/>
        </a:p>
      </dsp:txBody>
      <dsp:txXfrm>
        <a:off x="107112" y="246393"/>
        <a:ext cx="2407291" cy="956083"/>
      </dsp:txXfrm>
    </dsp:sp>
    <dsp:sp modelId="{9303C2C9-2E13-412A-9AE1-213A7027754E}">
      <dsp:nvSpPr>
        <dsp:cNvPr id="0" name=""/>
        <dsp:cNvSpPr/>
      </dsp:nvSpPr>
      <dsp:spPr>
        <a:xfrm rot="21191431">
          <a:off x="1279507" y="1680089"/>
          <a:ext cx="3288029" cy="3288029"/>
        </a:xfrm>
        <a:prstGeom prst="leftCircularArrow">
          <a:avLst>
            <a:gd name="adj1" fmla="val 2561"/>
            <a:gd name="adj2" fmla="val 310790"/>
            <a:gd name="adj3" fmla="val 1756019"/>
            <a:gd name="adj4" fmla="val 8694208"/>
            <a:gd name="adj5" fmla="val 2988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CF063D-4C4A-4D47-A465-D268A1E2965D}">
      <dsp:nvSpPr>
        <dsp:cNvPr id="0" name=""/>
        <dsp:cNvSpPr/>
      </dsp:nvSpPr>
      <dsp:spPr>
        <a:xfrm>
          <a:off x="59496" y="2502987"/>
          <a:ext cx="2467877" cy="191727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accent5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PODKOMPONENTA C2.1. R2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Jačanje kapaciteta za pripremu i provedbu javnih politika i projekata</a:t>
          </a:r>
          <a:endParaRPr lang="hr-HR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115651" y="2559142"/>
        <a:ext cx="2355567" cy="1804960"/>
      </dsp:txXfrm>
    </dsp:sp>
    <dsp:sp modelId="{61DCE4FE-E985-4FC3-A696-3998EF8D6039}">
      <dsp:nvSpPr>
        <dsp:cNvPr id="0" name=""/>
        <dsp:cNvSpPr/>
      </dsp:nvSpPr>
      <dsp:spPr>
        <a:xfrm>
          <a:off x="3282578" y="1690645"/>
          <a:ext cx="2466781" cy="2034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329399" y="2173447"/>
        <a:ext cx="2373139" cy="1504955"/>
      </dsp:txXfrm>
    </dsp:sp>
    <dsp:sp modelId="{AA880ED0-3742-457F-A4BE-950334DE9208}">
      <dsp:nvSpPr>
        <dsp:cNvPr id="0" name=""/>
        <dsp:cNvSpPr/>
      </dsp:nvSpPr>
      <dsp:spPr>
        <a:xfrm>
          <a:off x="4386359" y="137064"/>
          <a:ext cx="3682669" cy="3682669"/>
        </a:xfrm>
        <a:prstGeom prst="circularArrow">
          <a:avLst>
            <a:gd name="adj1" fmla="val 2286"/>
            <a:gd name="adj2" fmla="val 275730"/>
            <a:gd name="adj3" fmla="val 18443440"/>
            <a:gd name="adj4" fmla="val 11470191"/>
            <a:gd name="adj5" fmla="val 2667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7F2990-EFD6-4A3C-ABC3-6566C27B3458}">
      <dsp:nvSpPr>
        <dsp:cNvPr id="0" name=""/>
        <dsp:cNvSpPr/>
      </dsp:nvSpPr>
      <dsp:spPr>
        <a:xfrm>
          <a:off x="3413350" y="1639369"/>
          <a:ext cx="2194755" cy="208412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MJERA: </a:t>
          </a:r>
          <a:r>
            <a:rPr lang="hr-HR" sz="1800" kern="1200" dirty="0"/>
            <a:t>Osiguravanje podrške korisnicima u pripremi projektno-tehničke dokumentacije za projekte na području zelene i digitalne tranzicije</a:t>
          </a:r>
        </a:p>
      </dsp:txBody>
      <dsp:txXfrm>
        <a:off x="3474392" y="1700411"/>
        <a:ext cx="2072671" cy="1962036"/>
      </dsp:txXfrm>
    </dsp:sp>
    <dsp:sp modelId="{C443BB1B-AF56-4347-A986-55B96CB90291}">
      <dsp:nvSpPr>
        <dsp:cNvPr id="0" name=""/>
        <dsp:cNvSpPr/>
      </dsp:nvSpPr>
      <dsp:spPr>
        <a:xfrm>
          <a:off x="6425429" y="1113506"/>
          <a:ext cx="2466781" cy="2034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02969-2B33-493A-A8B8-3B83DA549D59}">
      <dsp:nvSpPr>
        <dsp:cNvPr id="0" name=""/>
        <dsp:cNvSpPr/>
      </dsp:nvSpPr>
      <dsp:spPr>
        <a:xfrm>
          <a:off x="6480729" y="1197283"/>
          <a:ext cx="2431829" cy="1968359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Investicija – C2.1. R2-11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Osiguravanje pomoći korisnicima u pripremi natječajne projektno-tehničke dokumentacije</a:t>
          </a:r>
          <a:endParaRPr lang="hr-HR" sz="1800" b="0" kern="1200" dirty="0"/>
        </a:p>
      </dsp:txBody>
      <dsp:txXfrm>
        <a:off x="6538380" y="1254934"/>
        <a:ext cx="2316527" cy="1853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1F352-7933-4C82-AA34-ABD90E91BDFB}">
      <dsp:nvSpPr>
        <dsp:cNvPr id="0" name=""/>
        <dsp:cNvSpPr/>
      </dsp:nvSpPr>
      <dsp:spPr>
        <a:xfrm>
          <a:off x="0" y="0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MRRFEU</a:t>
          </a:r>
          <a:r>
            <a:rPr lang="hr-HR" sz="2000" kern="1200" dirty="0"/>
            <a:t> – tijelo nadležno za Jačanje kapaciteta za izradu i provedbu javnih politika i projekata</a:t>
          </a:r>
        </a:p>
      </dsp:txBody>
      <dsp:txXfrm>
        <a:off x="38784" y="38784"/>
        <a:ext cx="10438032" cy="716935"/>
      </dsp:txXfrm>
    </dsp:sp>
    <dsp:sp modelId="{82D22716-DF57-4C9A-AF0A-EA359465CF23}">
      <dsp:nvSpPr>
        <dsp:cNvPr id="0" name=""/>
        <dsp:cNvSpPr/>
      </dsp:nvSpPr>
      <dsp:spPr>
        <a:xfrm>
          <a:off x="0" y="803628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Sektor za poslove Nacionalnog fonda u Državnoj riznici Ministarstva financija</a:t>
          </a:r>
          <a:r>
            <a:rPr lang="hr-HR" sz="2000" kern="1200" dirty="0"/>
            <a:t> - tijelo nadležno za slanje zahtjeva za plaćanje Europskoj komisiji</a:t>
          </a:r>
        </a:p>
      </dsp:txBody>
      <dsp:txXfrm>
        <a:off x="38784" y="842412"/>
        <a:ext cx="10438032" cy="716935"/>
      </dsp:txXfrm>
    </dsp:sp>
    <dsp:sp modelId="{4F8C7359-CDAC-4353-A207-294953201133}">
      <dsp:nvSpPr>
        <dsp:cNvPr id="0" name=""/>
        <dsp:cNvSpPr/>
      </dsp:nvSpPr>
      <dsp:spPr>
        <a:xfrm>
          <a:off x="0" y="1604081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Ustrojstvena jedinica razine sektora unutar Ministarstva financija </a:t>
          </a:r>
          <a:r>
            <a:rPr lang="hr-HR" sz="2000" kern="1200" dirty="0"/>
            <a:t>- koordinacijsko tijelo</a:t>
          </a:r>
        </a:p>
      </dsp:txBody>
      <dsp:txXfrm>
        <a:off x="38784" y="1642865"/>
        <a:ext cx="10438032" cy="716935"/>
      </dsp:txXfrm>
    </dsp:sp>
    <dsp:sp modelId="{B469FB10-3147-4570-AA13-D56CFD77367F}">
      <dsp:nvSpPr>
        <dsp:cNvPr id="0" name=""/>
        <dsp:cNvSpPr/>
      </dsp:nvSpPr>
      <dsp:spPr>
        <a:xfrm>
          <a:off x="0" y="2395158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Agencija za reviziju sustava provedbe programa Europske unije </a:t>
          </a:r>
          <a:r>
            <a:rPr lang="hr-HR" sz="2000" kern="1200" dirty="0"/>
            <a:t>- tijelo nadležno za reviziju</a:t>
          </a:r>
        </a:p>
      </dsp:txBody>
      <dsp:txXfrm>
        <a:off x="38784" y="2433942"/>
        <a:ext cx="10438032" cy="716935"/>
      </dsp:txXfrm>
    </dsp:sp>
    <dsp:sp modelId="{2DA6036B-4623-424C-8F01-7380839B8DBF}">
      <dsp:nvSpPr>
        <dsp:cNvPr id="0" name=""/>
        <dsp:cNvSpPr/>
      </dsp:nvSpPr>
      <dsp:spPr>
        <a:xfrm>
          <a:off x="0" y="3186235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SAFU</a:t>
          </a:r>
          <a:r>
            <a:rPr lang="hr-HR" sz="2000" kern="1200" dirty="0"/>
            <a:t> - naknadne (ex-post) provjere javnih nabava</a:t>
          </a:r>
        </a:p>
      </dsp:txBody>
      <dsp:txXfrm>
        <a:off x="38784" y="3225019"/>
        <a:ext cx="104380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2C4E-4A6A-4046-84AC-60FE17429227}">
      <dsp:nvSpPr>
        <dsp:cNvPr id="0" name=""/>
        <dsp:cNvSpPr/>
      </dsp:nvSpPr>
      <dsp:spPr>
        <a:xfrm>
          <a:off x="2979578" y="2583532"/>
          <a:ext cx="2168842" cy="2168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UKUPNO 160.000.000,00 HRK</a:t>
          </a:r>
        </a:p>
      </dsp:txBody>
      <dsp:txXfrm>
        <a:off x="3297198" y="2901152"/>
        <a:ext cx="1533602" cy="1533602"/>
      </dsp:txXfrm>
    </dsp:sp>
    <dsp:sp modelId="{253B7960-C7DF-4916-91F8-FC4294DF0623}">
      <dsp:nvSpPr>
        <dsp:cNvPr id="0" name=""/>
        <dsp:cNvSpPr/>
      </dsp:nvSpPr>
      <dsp:spPr>
        <a:xfrm rot="12900000">
          <a:off x="1584300" y="2204623"/>
          <a:ext cx="1662461" cy="6181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ACD3B-6A84-4294-81A0-D5E143BE9333}">
      <dsp:nvSpPr>
        <dsp:cNvPr id="0" name=""/>
        <dsp:cNvSpPr/>
      </dsp:nvSpPr>
      <dsp:spPr>
        <a:xfrm>
          <a:off x="704426" y="1212748"/>
          <a:ext cx="2060400" cy="1648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40.000.000,00 HRK za sjever Hrvatske</a:t>
          </a:r>
        </a:p>
      </dsp:txBody>
      <dsp:txXfrm>
        <a:off x="752704" y="1261026"/>
        <a:ext cx="1963844" cy="1551764"/>
      </dsp:txXfrm>
    </dsp:sp>
    <dsp:sp modelId="{E1424B5E-1CDF-4E2A-AD7F-2B193F6F1D97}">
      <dsp:nvSpPr>
        <dsp:cNvPr id="0" name=""/>
        <dsp:cNvSpPr/>
      </dsp:nvSpPr>
      <dsp:spPr>
        <a:xfrm rot="16200000">
          <a:off x="3232769" y="1346484"/>
          <a:ext cx="1662461" cy="6181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D3B83-ED58-4A00-AD78-2D5667BEAD9C}">
      <dsp:nvSpPr>
        <dsp:cNvPr id="0" name=""/>
        <dsp:cNvSpPr/>
      </dsp:nvSpPr>
      <dsp:spPr>
        <a:xfrm>
          <a:off x="3033799" y="154"/>
          <a:ext cx="2060400" cy="1648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100.000.000,00 HRK za sva ostala područja RH</a:t>
          </a:r>
        </a:p>
      </dsp:txBody>
      <dsp:txXfrm>
        <a:off x="3082077" y="48432"/>
        <a:ext cx="1963844" cy="1551764"/>
      </dsp:txXfrm>
    </dsp:sp>
    <dsp:sp modelId="{68700EDA-DCF4-4C6C-9BAF-16A28F63507A}">
      <dsp:nvSpPr>
        <dsp:cNvPr id="0" name=""/>
        <dsp:cNvSpPr/>
      </dsp:nvSpPr>
      <dsp:spPr>
        <a:xfrm rot="19500000">
          <a:off x="4881238" y="2204623"/>
          <a:ext cx="1662461" cy="6181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9E92-ED87-4507-8C47-D9044D0CB705}">
      <dsp:nvSpPr>
        <dsp:cNvPr id="0" name=""/>
        <dsp:cNvSpPr/>
      </dsp:nvSpPr>
      <dsp:spPr>
        <a:xfrm>
          <a:off x="5363172" y="1212748"/>
          <a:ext cx="2060400" cy="1648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20.000.000,00 HRK za Sisačko-</a:t>
          </a:r>
          <a:r>
            <a:rPr lang="hr-HR" sz="1800" kern="1200" dirty="0" err="1"/>
            <a:t>moslovačku</a:t>
          </a:r>
          <a:r>
            <a:rPr lang="hr-HR" sz="1800" kern="1200" dirty="0"/>
            <a:t> županiju</a:t>
          </a:r>
        </a:p>
      </dsp:txBody>
      <dsp:txXfrm>
        <a:off x="5411450" y="1261026"/>
        <a:ext cx="1963844" cy="1551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15DE-8FB7-4D29-973F-DD896769BFFB}">
      <dsp:nvSpPr>
        <dsp:cNvPr id="0" name=""/>
        <dsp:cNvSpPr/>
      </dsp:nvSpPr>
      <dsp:spPr>
        <a:xfrm>
          <a:off x="759976" y="0"/>
          <a:ext cx="5581490" cy="22325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AE87-7A11-4B9C-B777-CC99ED9201B4}">
      <dsp:nvSpPr>
        <dsp:cNvPr id="0" name=""/>
        <dsp:cNvSpPr/>
      </dsp:nvSpPr>
      <dsp:spPr>
        <a:xfrm>
          <a:off x="1631430" y="372052"/>
          <a:ext cx="1841891" cy="1093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min 400.000,00 HRK</a:t>
          </a:r>
        </a:p>
      </dsp:txBody>
      <dsp:txXfrm>
        <a:off x="1631430" y="372052"/>
        <a:ext cx="1841891" cy="1093972"/>
      </dsp:txXfrm>
    </dsp:sp>
    <dsp:sp modelId="{8CCA28CC-E6A8-4CD2-8548-AC3F525C0C84}">
      <dsp:nvSpPr>
        <dsp:cNvPr id="0" name=""/>
        <dsp:cNvSpPr/>
      </dsp:nvSpPr>
      <dsp:spPr>
        <a:xfrm>
          <a:off x="3240111" y="747919"/>
          <a:ext cx="2176781" cy="1093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 </a:t>
          </a:r>
          <a:r>
            <a:rPr lang="hr-HR" sz="2000" kern="1200" dirty="0" err="1"/>
            <a:t>max</a:t>
          </a:r>
          <a:r>
            <a:rPr lang="hr-HR" sz="2000" kern="1200" dirty="0"/>
            <a:t> 2.500.000,00 HRK</a:t>
          </a:r>
        </a:p>
      </dsp:txBody>
      <dsp:txXfrm>
        <a:off x="3240111" y="747919"/>
        <a:ext cx="2176781" cy="1093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4E11B-093E-45FA-B932-97802072F224}">
      <dsp:nvSpPr>
        <dsp:cNvPr id="0" name=""/>
        <dsp:cNvSpPr/>
      </dsp:nvSpPr>
      <dsp:spPr>
        <a:xfrm>
          <a:off x="447998" y="1330"/>
          <a:ext cx="8466258" cy="800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Prihvatljivi prijavitelji i partneri:</a:t>
          </a:r>
        </a:p>
      </dsp:txBody>
      <dsp:txXfrm>
        <a:off x="471438" y="24770"/>
        <a:ext cx="8419378" cy="753434"/>
      </dsp:txXfrm>
    </dsp:sp>
    <dsp:sp modelId="{C46333E3-2131-4278-885D-2CCBA3E98484}">
      <dsp:nvSpPr>
        <dsp:cNvPr id="0" name=""/>
        <dsp:cNvSpPr/>
      </dsp:nvSpPr>
      <dsp:spPr>
        <a:xfrm>
          <a:off x="447998" y="945701"/>
          <a:ext cx="800314" cy="80031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F52DF-90FC-475D-B768-27EDE522ED39}">
      <dsp:nvSpPr>
        <dsp:cNvPr id="0" name=""/>
        <dsp:cNvSpPr/>
      </dsp:nvSpPr>
      <dsp:spPr>
        <a:xfrm>
          <a:off x="1296331" y="945701"/>
          <a:ext cx="7617925" cy="8003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jedinice lokalne i područne (regionalne) samouprave</a:t>
          </a:r>
          <a:endParaRPr lang="hr-HR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335406" y="984776"/>
        <a:ext cx="7539775" cy="722164"/>
      </dsp:txXfrm>
    </dsp:sp>
    <dsp:sp modelId="{D3D1D76E-3D64-4FCE-8283-846AECE8835D}">
      <dsp:nvSpPr>
        <dsp:cNvPr id="0" name=""/>
        <dsp:cNvSpPr/>
      </dsp:nvSpPr>
      <dsp:spPr>
        <a:xfrm>
          <a:off x="447998" y="1842053"/>
          <a:ext cx="800314" cy="8003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219A6-E68D-4AE3-8975-18352D0CA8E8}">
      <dsp:nvSpPr>
        <dsp:cNvPr id="0" name=""/>
        <dsp:cNvSpPr/>
      </dsp:nvSpPr>
      <dsp:spPr>
        <a:xfrm>
          <a:off x="1296331" y="1842053"/>
          <a:ext cx="7617925" cy="8003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javne ustanove čiji su (su)osnivači jedinice lokalne i područne (regionalne) samouprave</a:t>
          </a:r>
        </a:p>
      </dsp:txBody>
      <dsp:txXfrm>
        <a:off x="1335406" y="1881128"/>
        <a:ext cx="7539775" cy="722164"/>
      </dsp:txXfrm>
    </dsp:sp>
    <dsp:sp modelId="{B295D8F8-BB2B-4F90-8AF7-0ECD354BCB99}">
      <dsp:nvSpPr>
        <dsp:cNvPr id="0" name=""/>
        <dsp:cNvSpPr/>
      </dsp:nvSpPr>
      <dsp:spPr>
        <a:xfrm>
          <a:off x="460987" y="2664296"/>
          <a:ext cx="800314" cy="80031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271FA-0BCE-4ABD-A9D0-E92997EFB3E3}">
      <dsp:nvSpPr>
        <dsp:cNvPr id="0" name=""/>
        <dsp:cNvSpPr/>
      </dsp:nvSpPr>
      <dsp:spPr>
        <a:xfrm>
          <a:off x="1296331" y="2738405"/>
          <a:ext cx="7617925" cy="8003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pravne osobe s javnim ovlastima čiji su (su)osnivači jedinice lokalne i područne (regionalne) samouprave</a:t>
          </a:r>
        </a:p>
      </dsp:txBody>
      <dsp:txXfrm>
        <a:off x="1335406" y="2777480"/>
        <a:ext cx="7539775" cy="722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614225"/>
          <a:ext cx="9217024" cy="4422389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43" tIns="149961" rIns="71534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IKT rješenja, digitalizacija, e-usluge, aplikacije za javne usluge i/ili poslovanje javnopravnih tijela;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IKT infrastruktura za javne usluge;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digitalizacija u području zdravstvene skrbi;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usluge i aplikacije e-zdravlja;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digitalizacija ustanova za obrazovanje i osposobljavanje ili razvoj digitalnih vještina i sadržaja u tim ustanovama;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digitalizacija gradskog prometa;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pametni gradovi – korištenje digitalnih i komunikacijskih tehnologija kako bi se što bolje zadovoljile potrebe građana i unaprijedila učinkovitost gradskih usluga;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pametna sela – transformacija ruralnih područja korištenjem digitalnih i komunikacijskih tehnologija.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0" y="614225"/>
        <a:ext cx="9217024" cy="4422389"/>
      </dsp:txXfrm>
    </dsp:sp>
    <dsp:sp modelId="{EF024A61-F2D7-4F54-B80F-7F990ACDFEAC}">
      <dsp:nvSpPr>
        <dsp:cNvPr id="0" name=""/>
        <dsp:cNvSpPr/>
      </dsp:nvSpPr>
      <dsp:spPr>
        <a:xfrm>
          <a:off x="432049" y="60997"/>
          <a:ext cx="6445616" cy="670928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PODRUČJA DIGITALNE TRANSFORMACIJE:</a:t>
          </a:r>
        </a:p>
      </dsp:txBody>
      <dsp:txXfrm>
        <a:off x="464801" y="93749"/>
        <a:ext cx="6380112" cy="605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635493"/>
          <a:ext cx="9577063" cy="4731817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87" tIns="164458" rIns="743287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izgradnja novih energetski učinkovitih zgrada;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obnova radi povećanja energetske učinkovitosti;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mjere za prilagodbu klimatskim promjenama te sprečavanje i upravljanje rizicima povezanima s klimom: požari, poplave, klizišta, oluje, suše;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sprečavanje rizika i upravljanje ne klimatskim prirodnim rizicima;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unaprjeđenje kakvoće zraka;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zaštita, obnova i održivo korištenje područja mreže Natura 2000;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zaštita prirode i biološke raznolikosti, očuvanje i obnova ekosustava i povezana zelena infrastruktura;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zaštita, razvoj i promicanje prirodne baštine izvan područja mreže Natura 2000;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2000" kern="1200" dirty="0"/>
            <a:t>zelena infrastruktura u urbanim područjima;</a:t>
          </a:r>
          <a:endParaRPr lang="hr-H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biciklistička infrastruktura;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kern="1200" dirty="0"/>
            <a:t>sanacija industrijskih lokacija.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400" kern="1200" dirty="0"/>
        </a:p>
      </dsp:txBody>
      <dsp:txXfrm>
        <a:off x="0" y="635493"/>
        <a:ext cx="9577063" cy="4731817"/>
      </dsp:txXfrm>
    </dsp:sp>
    <dsp:sp modelId="{EF024A61-F2D7-4F54-B80F-7F990ACDFEAC}">
      <dsp:nvSpPr>
        <dsp:cNvPr id="0" name=""/>
        <dsp:cNvSpPr/>
      </dsp:nvSpPr>
      <dsp:spPr>
        <a:xfrm>
          <a:off x="336549" y="0"/>
          <a:ext cx="6697397" cy="80338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latin typeface="Arial" panose="020B0604020202020204" pitchFamily="34" charset="0"/>
              <a:cs typeface="Arial" panose="020B0604020202020204" pitchFamily="34" charset="0"/>
            </a:rPr>
            <a:t>PODRUČJA ZELENE TRANZICIJE:</a:t>
          </a:r>
          <a:endParaRPr lang="hr-HR" sz="20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5767" y="39218"/>
        <a:ext cx="6618961" cy="7249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12A0B-A974-4BB6-B4B6-5B91E5030447}">
      <dsp:nvSpPr>
        <dsp:cNvPr id="0" name=""/>
        <dsp:cNvSpPr/>
      </dsp:nvSpPr>
      <dsp:spPr>
        <a:xfrm rot="5400000">
          <a:off x="-176238" y="180562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Početak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provedbe</a:t>
          </a:r>
        </a:p>
      </dsp:txBody>
      <dsp:txXfrm rot="-5400000">
        <a:off x="1" y="415548"/>
        <a:ext cx="822447" cy="352477"/>
      </dsp:txXfrm>
    </dsp:sp>
    <dsp:sp modelId="{19B093BC-4FEA-4872-A126-8AEC57BEBBD7}">
      <dsp:nvSpPr>
        <dsp:cNvPr id="0" name=""/>
        <dsp:cNvSpPr/>
      </dsp:nvSpPr>
      <dsp:spPr>
        <a:xfrm rot="5400000">
          <a:off x="4093172" y="-3266400"/>
          <a:ext cx="764102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Početak aktivnosti za pripremu projektno-tehničke dokumentacije</a:t>
          </a:r>
        </a:p>
      </dsp:txBody>
      <dsp:txXfrm rot="-5400000">
        <a:off x="822447" y="41625"/>
        <a:ext cx="7268252" cy="689502"/>
      </dsp:txXfrm>
    </dsp:sp>
    <dsp:sp modelId="{84C973C8-AF17-400F-B949-6FA3345C36AA}">
      <dsp:nvSpPr>
        <dsp:cNvPr id="0" name=""/>
        <dsp:cNvSpPr/>
      </dsp:nvSpPr>
      <dsp:spPr>
        <a:xfrm rot="5400000">
          <a:off x="-176238" y="1239336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Kraj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provedbe</a:t>
          </a:r>
        </a:p>
      </dsp:txBody>
      <dsp:txXfrm rot="-5400000">
        <a:off x="1" y="1474322"/>
        <a:ext cx="822447" cy="352477"/>
      </dsp:txXfrm>
    </dsp:sp>
    <dsp:sp modelId="{0EE3DE05-3279-4782-A2B2-8B33C8321BA9}">
      <dsp:nvSpPr>
        <dsp:cNvPr id="0" name=""/>
        <dsp:cNvSpPr/>
      </dsp:nvSpPr>
      <dsp:spPr>
        <a:xfrm rot="5400000">
          <a:off x="4093373" y="-2207828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31. svibnja 2025.</a:t>
          </a:r>
        </a:p>
      </dsp:txBody>
      <dsp:txXfrm rot="-5400000">
        <a:off x="822448" y="1100378"/>
        <a:ext cx="7268271" cy="689138"/>
      </dsp:txXfrm>
    </dsp:sp>
    <dsp:sp modelId="{96CFC8B1-016C-433E-BEE0-6510A298EE8B}">
      <dsp:nvSpPr>
        <dsp:cNvPr id="0" name=""/>
        <dsp:cNvSpPr/>
      </dsp:nvSpPr>
      <dsp:spPr>
        <a:xfrm rot="5400000">
          <a:off x="-176238" y="2298109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Prihvatljivost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izdataka</a:t>
          </a:r>
        </a:p>
      </dsp:txBody>
      <dsp:txXfrm rot="-5400000">
        <a:off x="1" y="2533095"/>
        <a:ext cx="822447" cy="352477"/>
      </dsp:txXfrm>
    </dsp:sp>
    <dsp:sp modelId="{68F747BB-4398-4270-8D77-61E34488EF3B}">
      <dsp:nvSpPr>
        <dsp:cNvPr id="0" name=""/>
        <dsp:cNvSpPr/>
      </dsp:nvSpPr>
      <dsp:spPr>
        <a:xfrm rot="5400000">
          <a:off x="4093373" y="-1149054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01.ožujka 2020. do 30.lipnja 2025.</a:t>
          </a:r>
        </a:p>
      </dsp:txBody>
      <dsp:txXfrm rot="-5400000">
        <a:off x="822448" y="2159152"/>
        <a:ext cx="7268271" cy="689138"/>
      </dsp:txXfrm>
    </dsp:sp>
    <dsp:sp modelId="{6C6745AF-3FFA-4A66-B7D6-47965E7A17CF}">
      <dsp:nvSpPr>
        <dsp:cNvPr id="0" name=""/>
        <dsp:cNvSpPr/>
      </dsp:nvSpPr>
      <dsp:spPr>
        <a:xfrm rot="5400000">
          <a:off x="-176238" y="3356883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Zabrana dvostrukog financiranja</a:t>
          </a:r>
        </a:p>
      </dsp:txBody>
      <dsp:txXfrm rot="-5400000">
        <a:off x="1" y="3591869"/>
        <a:ext cx="822447" cy="352477"/>
      </dsp:txXfrm>
    </dsp:sp>
    <dsp:sp modelId="{062ABD3D-A7B7-41DA-938F-BA4C92369C51}">
      <dsp:nvSpPr>
        <dsp:cNvPr id="0" name=""/>
        <dsp:cNvSpPr/>
      </dsp:nvSpPr>
      <dsp:spPr>
        <a:xfrm rot="5400000">
          <a:off x="4093373" y="-90281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Ne smiju se primiti sredstva iz drugih izvora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</dsp:txBody>
      <dsp:txXfrm rot="-5400000">
        <a:off x="822448" y="3217925"/>
        <a:ext cx="7268271" cy="689138"/>
      </dsp:txXfrm>
    </dsp:sp>
    <dsp:sp modelId="{E8F245FC-404C-4419-ACE2-9C7823062FF5}">
      <dsp:nvSpPr>
        <dsp:cNvPr id="0" name=""/>
        <dsp:cNvSpPr/>
      </dsp:nvSpPr>
      <dsp:spPr>
        <a:xfrm rot="5400000">
          <a:off x="-176238" y="4415656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!</a:t>
          </a:r>
        </a:p>
      </dsp:txBody>
      <dsp:txXfrm rot="-5400000">
        <a:off x="1" y="4650642"/>
        <a:ext cx="822447" cy="352477"/>
      </dsp:txXfrm>
    </dsp:sp>
    <dsp:sp modelId="{DB3BF241-E7C6-4306-8FC7-C0D98E0649F1}">
      <dsp:nvSpPr>
        <dsp:cNvPr id="0" name=""/>
        <dsp:cNvSpPr/>
      </dsp:nvSpPr>
      <dsp:spPr>
        <a:xfrm rot="5400000">
          <a:off x="4093373" y="968492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Najviše dva projektna prijedloga po Pozivu</a:t>
          </a:r>
        </a:p>
      </dsp:txBody>
      <dsp:txXfrm rot="-5400000">
        <a:off x="822448" y="4276699"/>
        <a:ext cx="7268271" cy="68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064E7-9F16-4F90-B4ED-639B869C0823}">
      <dsp:nvSpPr>
        <dsp:cNvPr id="0" name=""/>
        <dsp:cNvSpPr/>
      </dsp:nvSpPr>
      <dsp:spPr>
        <a:xfrm>
          <a:off x="2905125" y="25071"/>
          <a:ext cx="1686786" cy="1096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Odluka o financiranju</a:t>
          </a:r>
        </a:p>
      </dsp:txBody>
      <dsp:txXfrm>
        <a:off x="2958647" y="78593"/>
        <a:ext cx="1579742" cy="989367"/>
      </dsp:txXfrm>
    </dsp:sp>
    <dsp:sp modelId="{5596D463-5246-45E4-88F4-3E8BC5313CD5}">
      <dsp:nvSpPr>
        <dsp:cNvPr id="0" name=""/>
        <dsp:cNvSpPr/>
      </dsp:nvSpPr>
      <dsp:spPr>
        <a:xfrm>
          <a:off x="1948933" y="582961"/>
          <a:ext cx="3624784" cy="3624784"/>
        </a:xfrm>
        <a:custGeom>
          <a:avLst/>
          <a:gdLst/>
          <a:ahLst/>
          <a:cxnLst/>
          <a:rect l="0" t="0" r="0" b="0"/>
          <a:pathLst>
            <a:path>
              <a:moveTo>
                <a:pt x="2858348" y="332276"/>
              </a:moveTo>
              <a:arcTo wR="1812392" hR="1812392" stAng="18314867" swAng="14859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5C15-F045-4103-88B5-7AF7BA8FC55F}">
      <dsp:nvSpPr>
        <dsp:cNvPr id="0" name=""/>
        <dsp:cNvSpPr/>
      </dsp:nvSpPr>
      <dsp:spPr>
        <a:xfrm>
          <a:off x="4622163" y="1715967"/>
          <a:ext cx="1877494" cy="1293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MRRFEU priprema Ugovor o dodjeli bespovratnih sredstava</a:t>
          </a:r>
        </a:p>
      </dsp:txBody>
      <dsp:txXfrm>
        <a:off x="4685312" y="1779116"/>
        <a:ext cx="1751196" cy="1167324"/>
      </dsp:txXfrm>
    </dsp:sp>
    <dsp:sp modelId="{2C19D893-E4FD-4DF6-8DA3-669213A9502A}">
      <dsp:nvSpPr>
        <dsp:cNvPr id="0" name=""/>
        <dsp:cNvSpPr/>
      </dsp:nvSpPr>
      <dsp:spPr>
        <a:xfrm>
          <a:off x="1936126" y="550386"/>
          <a:ext cx="3624784" cy="3624784"/>
        </a:xfrm>
        <a:custGeom>
          <a:avLst/>
          <a:gdLst/>
          <a:ahLst/>
          <a:cxnLst/>
          <a:rect l="0" t="0" r="0" b="0"/>
          <a:pathLst>
            <a:path>
              <a:moveTo>
                <a:pt x="3397513" y="2691116"/>
              </a:moveTo>
              <a:arcTo wR="1812392" hR="1812392" stAng="1740128" swAng="15103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D94D6-79B0-428A-AABC-E79818127744}">
      <dsp:nvSpPr>
        <dsp:cNvPr id="0" name=""/>
        <dsp:cNvSpPr/>
      </dsp:nvSpPr>
      <dsp:spPr>
        <a:xfrm>
          <a:off x="2905125" y="3626965"/>
          <a:ext cx="1686786" cy="1096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Potpisivanje Ugovora MRRFEU i uspješni prijavitelj</a:t>
          </a:r>
        </a:p>
      </dsp:txBody>
      <dsp:txXfrm>
        <a:off x="2958647" y="3680487"/>
        <a:ext cx="1579742" cy="989367"/>
      </dsp:txXfrm>
    </dsp:sp>
    <dsp:sp modelId="{1E3FA69E-11E6-4D60-9DE2-13CA9D3B4053}">
      <dsp:nvSpPr>
        <dsp:cNvPr id="0" name=""/>
        <dsp:cNvSpPr/>
      </dsp:nvSpPr>
      <dsp:spPr>
        <a:xfrm>
          <a:off x="1936126" y="550386"/>
          <a:ext cx="3624784" cy="3624784"/>
        </a:xfrm>
        <a:custGeom>
          <a:avLst/>
          <a:gdLst/>
          <a:ahLst/>
          <a:cxnLst/>
          <a:rect l="0" t="0" r="0" b="0"/>
          <a:pathLst>
            <a:path>
              <a:moveTo>
                <a:pt x="735853" y="3270414"/>
              </a:moveTo>
              <a:arcTo wR="1812392" hR="1812392" stAng="7586430" swAng="16347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16158-D3A2-4506-9414-77EFE75E3A71}">
      <dsp:nvSpPr>
        <dsp:cNvPr id="0" name=""/>
        <dsp:cNvSpPr/>
      </dsp:nvSpPr>
      <dsp:spPr>
        <a:xfrm>
          <a:off x="1092733" y="1814572"/>
          <a:ext cx="1686786" cy="1096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Projektni prijedlog odabran za financiranje</a:t>
          </a:r>
        </a:p>
      </dsp:txBody>
      <dsp:txXfrm>
        <a:off x="1146255" y="1868094"/>
        <a:ext cx="1579742" cy="989367"/>
      </dsp:txXfrm>
    </dsp:sp>
    <dsp:sp modelId="{6B7F601E-A7AF-4229-B817-6554DB82BC67}">
      <dsp:nvSpPr>
        <dsp:cNvPr id="0" name=""/>
        <dsp:cNvSpPr/>
      </dsp:nvSpPr>
      <dsp:spPr>
        <a:xfrm>
          <a:off x="1925899" y="581628"/>
          <a:ext cx="3624784" cy="3624784"/>
        </a:xfrm>
        <a:custGeom>
          <a:avLst/>
          <a:gdLst/>
          <a:ahLst/>
          <a:cxnLst/>
          <a:rect l="0" t="0" r="0" b="0"/>
          <a:pathLst>
            <a:path>
              <a:moveTo>
                <a:pt x="200832" y="983150"/>
              </a:moveTo>
              <a:arcTo wR="1812392" hR="1812392" stAng="12433708" swAng="16092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588342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r">
              <a:defRPr sz="1100"/>
            </a:lvl1pPr>
          </a:lstStyle>
          <a:p>
            <a:fld id="{ACDDBCF6-B0D7-45C8-BC4E-16D9279B3D64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82" tIns="39841" rIns="79682" bIns="3984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82" tIns="39841" rIns="79682" bIns="39841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588342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r">
              <a:defRPr sz="1100"/>
            </a:lvl1pPr>
          </a:lstStyle>
          <a:p>
            <a:fld id="{0B10345B-E8B3-4758-9633-163330AE4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7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63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20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74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/>
            <a:endParaRPr lang="hr-HR" dirty="0"/>
          </a:p>
          <a:p>
            <a:pPr defTabSz="907542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77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39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27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27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59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0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87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100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57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10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52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7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5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2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8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1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54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7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11.png"/><Relationship Id="rId7" Type="http://schemas.openxmlformats.org/officeDocument/2006/relationships/image" Target="../media/image6.gif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diagramData" Target="../diagrams/data8.xml"/><Relationship Id="rId5" Type="http://schemas.openxmlformats.org/officeDocument/2006/relationships/image" Target="../media/image4.png"/><Relationship Id="rId15" Type="http://schemas.microsoft.com/office/2007/relationships/diagramDrawing" Target="../diagrams/drawing8.xml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11.png"/><Relationship Id="rId7" Type="http://schemas.openxmlformats.org/officeDocument/2006/relationships/image" Target="../media/image6.gif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9.xml"/><Relationship Id="rId4" Type="http://schemas.microsoft.com/office/2007/relationships/hdphoto" Target="../media/hdphoto1.wdp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razvojna.agencija@zagreb.h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.jp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png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jp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7.xml"/><Relationship Id="rId10" Type="http://schemas.openxmlformats.org/officeDocument/2006/relationships/image" Target="../media/image5.png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79D9-824B-4CC9-97C2-F188D3CA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1" y="3789040"/>
            <a:ext cx="5904799" cy="3240360"/>
          </a:xfrm>
        </p:spPr>
        <p:txBody>
          <a:bodyPr>
            <a:noAutofit/>
          </a:bodyPr>
          <a:lstStyle/>
          <a:p>
            <a:br>
              <a:rPr lang="pl-PL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NPOO 2021.-2026. - Poziv:</a:t>
            </a:r>
            <a:br>
              <a:rPr lang="pl-PL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2800" dirty="0">
                <a:solidFill>
                  <a:srgbClr val="0070C0"/>
                </a:solidFill>
                <a:latin typeface="Arial Black" panose="020B0A04020102020204" pitchFamily="34" charset="0"/>
              </a:rPr>
              <a:t>„Priprema projektno-tehničke dokumentacije za projekte u području digitalne transformacije i zelene tranzicije“</a:t>
            </a:r>
            <a:br>
              <a:rPr lang="pl-PL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pl-PL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AB37F0F-334A-4B68-9653-5F9169668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46" y="62690"/>
            <a:ext cx="3650754" cy="12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PRIHVATLJIVE KATEGORIJE TROŠKOVA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551384" y="1124744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Usluge izrade: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2000" dirty="0"/>
              <a:t>studije izvedivosti i analize troškova i koristi;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specifikacija, tehničkih i tehnoloških rješenja;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projekata za računalne mreže, uključujući snimku stanja;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dijelova ili kompletne dokumentacije o nabavi;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idejnog rješenja i/ili idejnog projekta i  glavnog projekta i  projekta uklanjanja građevine i/ili izvedbenog projekta i  projekta opremanja;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elaborata i ekvivalentnih dokumenata koji su potrebni za idejni projekt i  glavni projekt i  za utvrđivanje posebnih uvjeta i uvjeta priključenja;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 err="1"/>
              <a:t>revidenta</a:t>
            </a:r>
            <a:r>
              <a:rPr lang="hr-HR" sz="2000" dirty="0"/>
              <a:t> za kontrolu glavnog projekta i izvedbenog projekta i projekta uklanjanja građevine;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dokumenata za provođenje postupka procjene utjecaja zahvata na okoliš, postupka ocjene o potrebi procjene utjecaja na okoliš i ocjene prihvatljivosti zahvata za ekološku mrežu.</a:t>
            </a:r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4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5939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BITNE INFORMACIJE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E250EB-4CA3-479F-BC92-D8DCDEB86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408" y="2348880"/>
            <a:ext cx="1670449" cy="914479"/>
          </a:xfrm>
          <a:prstGeom prst="rect">
            <a:avLst/>
          </a:prstGeom>
        </p:spPr>
      </p:pic>
      <p:pic>
        <p:nvPicPr>
          <p:cNvPr id="10" name="Grafika 9" descr="Calligraphy Pen with solid fill">
            <a:extLst>
              <a:ext uri="{FF2B5EF4-FFF2-40B4-BE49-F238E27FC236}">
                <a16:creationId xmlns:a16="http://schemas.microsoft.com/office/drawing/2014/main" id="{1FB25B7B-FBFF-4B5E-ACCC-E6EE86FA2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6432" y="1196792"/>
            <a:ext cx="914400" cy="914400"/>
          </a:xfrm>
          <a:prstGeom prst="rect">
            <a:avLst/>
          </a:prstGeom>
        </p:spPr>
      </p:pic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B2267891-A6C9-488B-AC84-F1E404EDB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96404"/>
              </p:ext>
            </p:extLst>
          </p:nvPr>
        </p:nvGraphicFramePr>
        <p:xfrm>
          <a:off x="478537" y="9623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55469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SE PRIJAVITI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ED54F0E-D775-4CD7-8D5B-30503ACDD9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032" t="15936" r="30702" b="24351"/>
          <a:stretch/>
        </p:blipFill>
        <p:spPr>
          <a:xfrm>
            <a:off x="2904104" y="980728"/>
            <a:ext cx="57242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0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POSTUPAK DODJELE BESPOVRATNIH SREDSTAVA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6B021C7D-29EE-46DD-AE76-221E7C7AD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850932"/>
              </p:ext>
            </p:extLst>
          </p:nvPr>
        </p:nvGraphicFramePr>
        <p:xfrm>
          <a:off x="628784" y="1280985"/>
          <a:ext cx="7592392" cy="472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516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02854B69-3717-4293-B45C-7CB04AF7EA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E57ED35F-65B4-415C-B24B-62A7C889EA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020F58D8-6071-4866-B7AF-BF94CAFE1E8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473DDE3-1B9B-43AD-87CC-204E07CB759F}"/>
              </a:ext>
            </a:extLst>
          </p:cNvPr>
          <p:cNvSpPr/>
          <p:nvPr/>
        </p:nvSpPr>
        <p:spPr>
          <a:xfrm>
            <a:off x="1343472" y="1523927"/>
            <a:ext cx="9822393" cy="339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hr-H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Zahvaljujemo na pažnji!</a:t>
            </a:r>
          </a:p>
          <a:p>
            <a:pPr lvl="0" defTabSz="457200"/>
            <a:endParaRPr lang="hr-H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https://www.razvojnaagencijazagreb.hr/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 Ivana Visina 1-3 / 10 000 Zagreb, Hrvatska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+385 1 460 3482</a:t>
            </a: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razvojna.agencija@zagreb.hr</a:t>
            </a: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zervirano mjesto sadržaja 13">
            <a:extLst>
              <a:ext uri="{FF2B5EF4-FFF2-40B4-BE49-F238E27FC236}">
                <a16:creationId xmlns:a16="http://schemas.microsoft.com/office/drawing/2014/main" id="{EA21E46F-106B-47A3-B66E-A89C60EA4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31935"/>
              </p:ext>
            </p:extLst>
          </p:nvPr>
        </p:nvGraphicFramePr>
        <p:xfrm>
          <a:off x="713931" y="1024105"/>
          <a:ext cx="9289032" cy="480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594C03F0-CB49-45BB-90B4-9A1557A1DAD8}"/>
              </a:ext>
            </a:extLst>
          </p:cNvPr>
          <p:cNvSpPr/>
          <p:nvPr/>
        </p:nvSpPr>
        <p:spPr>
          <a:xfrm>
            <a:off x="335360" y="272837"/>
            <a:ext cx="81616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STRATEŠKI I ZAKONODAVNI OKVIR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A005582-2B0F-4FC3-8CEE-0DB298D6EEA4}"/>
              </a:ext>
            </a:extLst>
          </p:cNvPr>
          <p:cNvSpPr/>
          <p:nvPr/>
        </p:nvSpPr>
        <p:spPr>
          <a:xfrm>
            <a:off x="2399986" y="2765205"/>
            <a:ext cx="504056" cy="86409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8246917" cy="677622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ODGOVORNOST ZA UPRAVLJANJE I PRAĆENJE PROVEDBE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DB6C2D-E787-4811-97B5-FAF8B7EF6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39003"/>
              </p:ext>
            </p:extLst>
          </p:nvPr>
        </p:nvGraphicFramePr>
        <p:xfrm>
          <a:off x="838201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602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 I SVRHA POZIVA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557895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dirty="0"/>
              <a:t>Poziv „Priprema projektno-tehničke dokumentacije za projekte u području digitalne transformacije i zelene tranzicije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ZALIHA ZRELIH PROJEKATA</a:t>
            </a:r>
          </a:p>
          <a:p>
            <a:pPr marL="0" indent="0">
              <a:buNone/>
            </a:pPr>
            <a:r>
              <a:rPr lang="hr-HR" dirty="0"/>
              <a:t>        	 u području digitalne transformacije i zelene tranzicije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b="1" dirty="0"/>
              <a:t>BITNO: </a:t>
            </a:r>
            <a:r>
              <a:rPr lang="hr-HR" dirty="0"/>
              <a:t>Projekti pripremljeni u okviru ovog Poziva ne ostvaruju automatizmom pravo i na bespovratna sredstva za fizičku realizaciju!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3D06F5D-4ABE-44B8-9D68-5C4AECFE3080}"/>
              </a:ext>
            </a:extLst>
          </p:cNvPr>
          <p:cNvSpPr/>
          <p:nvPr/>
        </p:nvSpPr>
        <p:spPr>
          <a:xfrm>
            <a:off x="4799856" y="2420888"/>
            <a:ext cx="1296144" cy="136815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CILJ</a:t>
            </a:r>
          </a:p>
        </p:txBody>
      </p:sp>
    </p:spTree>
    <p:extLst>
      <p:ext uri="{BB962C8B-B14F-4D97-AF65-F5344CB8AC3E}">
        <p14:creationId xmlns:p14="http://schemas.microsoft.com/office/powerpoint/2010/main" val="5209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6288185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FINANCIJSKA ALOKACIJA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12673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CC13318-9664-4C20-8C19-6F2F69C29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719205"/>
              </p:ext>
            </p:extLst>
          </p:nvPr>
        </p:nvGraphicFramePr>
        <p:xfrm>
          <a:off x="2032000" y="908719"/>
          <a:ext cx="8128000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292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6288185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IZNOSI I STOPA SUFINANCIRANJA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9E4595-128C-4C37-A2BB-295F494F9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07202"/>
              </p:ext>
            </p:extLst>
          </p:nvPr>
        </p:nvGraphicFramePr>
        <p:xfrm>
          <a:off x="1487488" y="1556792"/>
          <a:ext cx="6480223" cy="223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2286E68-CBF2-444F-8784-82DA357CFC94}"/>
              </a:ext>
            </a:extLst>
          </p:cNvPr>
          <p:cNvSpPr/>
          <p:nvPr/>
        </p:nvSpPr>
        <p:spPr>
          <a:xfrm>
            <a:off x="1847528" y="4221088"/>
            <a:ext cx="7632848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-sufinanciranje do 90% iznosa ukupnih prihvatljivih troškova!</a:t>
            </a:r>
          </a:p>
        </p:txBody>
      </p:sp>
    </p:spTree>
    <p:extLst>
      <p:ext uri="{BB962C8B-B14F-4D97-AF65-F5344CB8AC3E}">
        <p14:creationId xmlns:p14="http://schemas.microsoft.com/office/powerpoint/2010/main" val="181529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20941"/>
            <a:ext cx="8543925" cy="1028983"/>
          </a:xfrm>
        </p:spPr>
        <p:txBody>
          <a:bodyPr>
            <a:no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PRIHVATLJIVI PRIJAVITELJI I PARTNERI</a:t>
            </a:r>
            <a:endParaRPr lang="it-IT" sz="25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B667817-97A0-4B5C-9132-2658204E7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06942"/>
              </p:ext>
            </p:extLst>
          </p:nvPr>
        </p:nvGraphicFramePr>
        <p:xfrm>
          <a:off x="479376" y="1412776"/>
          <a:ext cx="9362256" cy="354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89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565851"/>
              </p:ext>
            </p:extLst>
          </p:nvPr>
        </p:nvGraphicFramePr>
        <p:xfrm>
          <a:off x="479376" y="836712"/>
          <a:ext cx="9217024" cy="50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9C920F-324A-4BE1-9B3F-71D5849E2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76" y="202047"/>
            <a:ext cx="8299676" cy="7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8634"/>
              </p:ext>
            </p:extLst>
          </p:nvPr>
        </p:nvGraphicFramePr>
        <p:xfrm>
          <a:off x="790898" y="692696"/>
          <a:ext cx="95770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6D460-6A4C-4FB0-836E-629D5FEA01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76" y="95488"/>
            <a:ext cx="844369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8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Words>696</Words>
  <Application>Microsoft Office PowerPoint</Application>
  <PresentationFormat>Widescreen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Courier New</vt:lpstr>
      <vt:lpstr>Arial Black</vt:lpstr>
      <vt:lpstr>Wingdings</vt:lpstr>
      <vt:lpstr>Calibri Light</vt:lpstr>
      <vt:lpstr>Tema sustava Office</vt:lpstr>
      <vt:lpstr> NPOO 2021.-2026. - Poziv: „Priprema projektno-tehničke dokumentacije za projekte u području digitalne transformacije i zelene tranzicije“ </vt:lpstr>
      <vt:lpstr>PowerPoint Presentation</vt:lpstr>
      <vt:lpstr>ODGOVORNOST ZA UPRAVLJANJE I PRAĆENJE PROVEDBE</vt:lpstr>
      <vt:lpstr>PREDMET I SVRHA POZIVA</vt:lpstr>
      <vt:lpstr>FINANCIJSKA ALOKACIJA</vt:lpstr>
      <vt:lpstr>IZNOSI I STOPA SUFINANCIRANJA</vt:lpstr>
      <vt:lpstr>  PRIHVATLJIVI PRIJAVITELJI I PARTNERI</vt:lpstr>
      <vt:lpstr> </vt:lpstr>
      <vt:lpstr> </vt:lpstr>
      <vt:lpstr>PRIHVATLJIVE KATEGORIJE TROŠKOVA</vt:lpstr>
      <vt:lpstr>BITNE INFORMACIJE</vt:lpstr>
      <vt:lpstr>KAKO SE PRIJAVITI</vt:lpstr>
      <vt:lpstr>POSTUPAK DODJELE BESPOVRATNIH SREDSTAVA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Višnja Vanjek</dc:creator>
  <cp:lastModifiedBy>Ena Krasić Presečki</cp:lastModifiedBy>
  <cp:revision>258</cp:revision>
  <cp:lastPrinted>2021-11-22T13:43:39Z</cp:lastPrinted>
  <dcterms:modified xsi:type="dcterms:W3CDTF">2022-01-26T12:52:08Z</dcterms:modified>
</cp:coreProperties>
</file>