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3" r:id="rId4"/>
    <p:sldMasterId id="2147484140" r:id="rId5"/>
  </p:sldMasterIdLst>
  <p:notesMasterIdLst>
    <p:notesMasterId r:id="rId15"/>
  </p:notesMasterIdLst>
  <p:handoutMasterIdLst>
    <p:handoutMasterId r:id="rId16"/>
  </p:handoutMasterIdLst>
  <p:sldIdLst>
    <p:sldId id="1470" r:id="rId6"/>
    <p:sldId id="263" r:id="rId7"/>
    <p:sldId id="495" r:id="rId8"/>
    <p:sldId id="1270" r:id="rId9"/>
    <p:sldId id="532" r:id="rId10"/>
    <p:sldId id="1469" r:id="rId11"/>
    <p:sldId id="1472" r:id="rId12"/>
    <p:sldId id="332" r:id="rId13"/>
    <p:sldId id="440" r:id="rId1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B0CB1F"/>
    <a:srgbClr val="0093DD"/>
    <a:srgbClr val="EF7F24"/>
    <a:srgbClr val="008F43"/>
    <a:srgbClr val="008FFF"/>
    <a:srgbClr val="448CA9"/>
    <a:srgbClr val="171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74" autoAdjust="0"/>
  </p:normalViewPr>
  <p:slideViewPr>
    <p:cSldViewPr snapToGrid="0" snapToObjects="1">
      <p:cViewPr varScale="1">
        <p:scale>
          <a:sx n="131" d="100"/>
          <a:sy n="131" d="100"/>
        </p:scale>
        <p:origin x="104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3BAFFB-C9D1-48DA-9A9F-D07A99373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35E69-79C1-49E0-86CB-DAEC84EF3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fld id="{9650669E-8C25-489E-BF7E-5CA85482EFD2}" type="datetimeFigureOut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D6085-F0CB-465A-ADDF-27AC63E0E3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D29E3-9A50-4035-AF0C-EDFBB30077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C79896-6EAA-4805-86D7-4B1188BD34B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1F6B1-0A8C-4DAC-BC7D-7DE72E389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7CC2D-6456-433E-AE21-7F3135EC43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fld id="{22B7E93D-AA03-454E-B301-821AAF6A39B6}" type="datetimeFigureOut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7FBA17-CEEF-4A4D-B87C-A747B4BF2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DB85E9-91F7-49DA-A25E-054339A07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noProof="0" dirty="0"/>
              <a:t>Click to edit Master text styles</a:t>
            </a:r>
          </a:p>
          <a:p>
            <a:pPr lvl="1"/>
            <a:r>
              <a:rPr lang="ta-IN" noProof="0" dirty="0"/>
              <a:t>Second level</a:t>
            </a:r>
          </a:p>
          <a:p>
            <a:pPr lvl="2"/>
            <a:r>
              <a:rPr lang="ta-IN" noProof="0" dirty="0"/>
              <a:t>Third level</a:t>
            </a:r>
          </a:p>
          <a:p>
            <a:pPr lvl="3"/>
            <a:r>
              <a:rPr lang="ta-IN" noProof="0" dirty="0"/>
              <a:t>Fourth level</a:t>
            </a:r>
          </a:p>
          <a:p>
            <a:pPr lvl="4"/>
            <a:r>
              <a:rPr lang="ta-IN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4703A-3E53-431F-AD26-5ACE4E6B0B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3F373-3FB3-4986-B2D4-F47B18F02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9F468A4-5D1F-4D47-B9BA-D264BF7D504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468A4-5D1F-4D47-B9BA-D264BF7D504B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7220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744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>
            <a:extLst>
              <a:ext uri="{FF2B5EF4-FFF2-40B4-BE49-F238E27FC236}">
                <a16:creationId xmlns:a16="http://schemas.microsoft.com/office/drawing/2014/main" id="{0EAE6E7A-6680-4D75-8FBC-8D2B4282B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>
            <a:extLst>
              <a:ext uri="{FF2B5EF4-FFF2-40B4-BE49-F238E27FC236}">
                <a16:creationId xmlns:a16="http://schemas.microsoft.com/office/drawing/2014/main" id="{4EC63AE4-D6C8-415E-8607-638E188542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B171BEF8-A7AA-42ED-BC2B-446BA8F15E97}"/>
              </a:ext>
            </a:extLst>
          </p:cNvPr>
          <p:cNvSpPr/>
          <p:nvPr userDrawn="1"/>
        </p:nvSpPr>
        <p:spPr>
          <a:xfrm>
            <a:off x="4805363" y="4610100"/>
            <a:ext cx="1544637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7ACC932-97B0-445F-AE71-BFD2386C5F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610100"/>
            <a:ext cx="1338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D34BC2-7546-446D-8301-DF60905F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6E00-A297-4FDD-9BD2-544F4A3C45FB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A7A8C3-C254-45C9-AD9A-E620B4CC2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7483-5BDC-40E8-A7D5-AAECB03CC12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452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76905"/>
            <a:ext cx="3008313" cy="871538"/>
          </a:xfrm>
        </p:spPr>
        <p:txBody>
          <a:bodyPr anchor="b"/>
          <a:lstStyle>
            <a:lvl1pPr algn="l">
              <a:defRPr sz="18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564372"/>
            <a:ext cx="5111750" cy="3714766"/>
          </a:xfrm>
        </p:spPr>
        <p:txBody>
          <a:bodyPr/>
          <a:lstStyle>
            <a:lvl1pPr>
              <a:defRPr sz="2015"/>
            </a:lvl1pPr>
            <a:lvl2pPr>
              <a:buClr>
                <a:schemeClr val="accent1"/>
              </a:buClr>
              <a:defRPr sz="2015"/>
            </a:lvl2pPr>
            <a:lvl3pPr>
              <a:buClr>
                <a:schemeClr val="accent1"/>
              </a:buClr>
              <a:defRPr sz="1832"/>
            </a:lvl3pPr>
            <a:lvl4pPr>
              <a:buClr>
                <a:schemeClr val="accent1"/>
              </a:buClr>
              <a:defRPr sz="1832"/>
            </a:lvl4pPr>
            <a:lvl5pPr>
              <a:buClr>
                <a:schemeClr val="accent1"/>
              </a:buClr>
              <a:defRPr sz="1832"/>
            </a:lvl5pPr>
            <a:lvl6pPr>
              <a:defRPr sz="1832"/>
            </a:lvl6pPr>
            <a:lvl7pPr>
              <a:defRPr sz="1832"/>
            </a:lvl7pPr>
            <a:lvl8pPr>
              <a:defRPr sz="1832"/>
            </a:lvl8pPr>
            <a:lvl9pPr>
              <a:defRPr sz="18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348444"/>
            <a:ext cx="3008313" cy="2849936"/>
          </a:xfrm>
        </p:spPr>
        <p:txBody>
          <a:bodyPr/>
          <a:lstStyle>
            <a:lvl1pPr marL="0" indent="0">
              <a:buNone/>
              <a:defRPr sz="1282"/>
            </a:lvl1pPr>
            <a:lvl2pPr marL="418724" indent="0">
              <a:buNone/>
              <a:defRPr sz="1099"/>
            </a:lvl2pPr>
            <a:lvl3pPr marL="837448" indent="0">
              <a:buNone/>
              <a:defRPr sz="916"/>
            </a:lvl3pPr>
            <a:lvl4pPr marL="1256171" indent="0">
              <a:buNone/>
              <a:defRPr sz="824"/>
            </a:lvl4pPr>
            <a:lvl5pPr marL="1674895" indent="0">
              <a:buNone/>
              <a:defRPr sz="824"/>
            </a:lvl5pPr>
            <a:lvl6pPr marL="2093619" indent="0">
              <a:buNone/>
              <a:defRPr sz="824"/>
            </a:lvl6pPr>
            <a:lvl7pPr marL="2512343" indent="0">
              <a:buNone/>
              <a:defRPr sz="824"/>
            </a:lvl7pPr>
            <a:lvl8pPr marL="2931066" indent="0">
              <a:buNone/>
              <a:defRPr sz="824"/>
            </a:lvl8pPr>
            <a:lvl9pPr marL="3349790" indent="0">
              <a:buNone/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7673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32"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2546"/>
            <a:ext cx="5486400" cy="2943137"/>
          </a:xfrm>
        </p:spPr>
        <p:txBody>
          <a:bodyPr rtlCol="0">
            <a:normAutofit/>
          </a:bodyPr>
          <a:lstStyle>
            <a:lvl1pPr marL="0" indent="0">
              <a:buNone/>
              <a:defRPr sz="2931">
                <a:latin typeface="VladaRHSans Reg" panose="02000000000000000000" pitchFamily="50" charset="-18"/>
              </a:defRPr>
            </a:lvl1pPr>
            <a:lvl2pPr marL="418724" indent="0">
              <a:buNone/>
              <a:defRPr sz="2564"/>
            </a:lvl2pPr>
            <a:lvl3pPr marL="837448" indent="0">
              <a:buNone/>
              <a:defRPr sz="2198"/>
            </a:lvl3pPr>
            <a:lvl4pPr marL="1256171" indent="0">
              <a:buNone/>
              <a:defRPr sz="1832"/>
            </a:lvl4pPr>
            <a:lvl5pPr marL="1674895" indent="0">
              <a:buNone/>
              <a:defRPr sz="1832"/>
            </a:lvl5pPr>
            <a:lvl6pPr marL="2093619" indent="0">
              <a:buNone/>
              <a:defRPr sz="1832"/>
            </a:lvl6pPr>
            <a:lvl7pPr marL="2512343" indent="0">
              <a:buNone/>
              <a:defRPr sz="1832"/>
            </a:lvl7pPr>
            <a:lvl8pPr marL="2931066" indent="0">
              <a:buNone/>
              <a:defRPr sz="1832"/>
            </a:lvl8pPr>
            <a:lvl9pPr marL="3349790" indent="0">
              <a:buNone/>
              <a:defRPr sz="1832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82"/>
            </a:lvl1pPr>
            <a:lvl2pPr marL="418724" indent="0">
              <a:buNone/>
              <a:defRPr sz="1099"/>
            </a:lvl2pPr>
            <a:lvl3pPr marL="837448" indent="0">
              <a:buNone/>
              <a:defRPr sz="916"/>
            </a:lvl3pPr>
            <a:lvl4pPr marL="1256171" indent="0">
              <a:buNone/>
              <a:defRPr sz="824"/>
            </a:lvl4pPr>
            <a:lvl5pPr marL="1674895" indent="0">
              <a:buNone/>
              <a:defRPr sz="824"/>
            </a:lvl5pPr>
            <a:lvl6pPr marL="2093619" indent="0">
              <a:buNone/>
              <a:defRPr sz="824"/>
            </a:lvl6pPr>
            <a:lvl7pPr marL="2512343" indent="0">
              <a:buNone/>
              <a:defRPr sz="824"/>
            </a:lvl7pPr>
            <a:lvl8pPr marL="2931066" indent="0">
              <a:buNone/>
              <a:defRPr sz="824"/>
            </a:lvl8pPr>
            <a:lvl9pPr marL="3349790" indent="0">
              <a:buNone/>
              <a:defRPr sz="8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923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>
            <a:extLst>
              <a:ext uri="{FF2B5EF4-FFF2-40B4-BE49-F238E27FC236}">
                <a16:creationId xmlns:a16="http://schemas.microsoft.com/office/drawing/2014/main" id="{11FE1D61-2E9B-4239-9DB1-00A6BE410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AF697DF-7F89-48A4-A099-AD925AE3BC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240213"/>
            <a:ext cx="8461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08310"/>
            <a:ext cx="7772400" cy="542889"/>
          </a:xfrm>
        </p:spPr>
        <p:txBody>
          <a:bodyPr/>
          <a:lstStyle>
            <a:lvl1pPr>
              <a:defRPr b="0" i="0">
                <a:latin typeface="VladaRHSans Reg" panose="02000000000000000000" pitchFamily="50" charset="-18"/>
              </a:defRPr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862768"/>
            <a:ext cx="6400800" cy="379571"/>
          </a:xfrm>
        </p:spPr>
        <p:txBody>
          <a:bodyPr>
            <a:noAutofit/>
          </a:bodyPr>
          <a:lstStyle>
            <a:lvl1pPr marL="0" indent="0" algn="l">
              <a:buNone/>
              <a:defRPr sz="1832" cap="all">
                <a:solidFill>
                  <a:schemeClr val="tx1"/>
                </a:solidFill>
                <a:latin typeface="VladaRHSans Reg" panose="02000000000000000000" pitchFamily="50" charset="-18"/>
              </a:defRPr>
            </a:lvl1pPr>
            <a:lvl2pPr marL="41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C22D51-9C19-4252-A779-FA2393D0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EE935DEB-5609-488A-AC3E-F9ABDFE4D357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C2FD1C-0A5E-41A6-A251-F43EF45BE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65D20565-F16A-4DDC-BE59-F772124C77A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1162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F2E80-1B4D-4A92-A592-041C5743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B222455B-DCDD-4898-9A1F-C22884C29D84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41F9B-2629-44A6-AEF6-B67C5936D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88A92E91-0506-4295-B478-42A5BDDBD35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554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26649" y="856537"/>
            <a:ext cx="8339680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1EC98CD-BA74-4DF8-99F5-0BF4A6885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503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20631A2-57CB-402C-9595-7B1D8609C8F6}"/>
              </a:ext>
            </a:extLst>
          </p:cNvPr>
          <p:cNvCxnSpPr/>
          <p:nvPr userDrawn="1"/>
        </p:nvCxnSpPr>
        <p:spPr>
          <a:xfrm>
            <a:off x="395288" y="627063"/>
            <a:ext cx="8280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998333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191465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377729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0" y="1258094"/>
            <a:ext cx="8099425" cy="3123406"/>
          </a:xfrm>
        </p:spPr>
        <p:txBody>
          <a:bodyPr/>
          <a:lstStyle>
            <a:lvl1pPr marL="0" indent="-323110">
              <a:lnSpc>
                <a:spcPts val="2289"/>
              </a:lnSpc>
              <a:defRPr/>
            </a:lvl1pPr>
            <a:lvl2pPr marL="0" indent="-323110">
              <a:buClr>
                <a:srgbClr val="FFFF00"/>
              </a:buClr>
              <a:buFont typeface="Wingdings" charset="2"/>
              <a:buChar char="§"/>
              <a:defRPr/>
            </a:lvl2pPr>
            <a:lvl3pPr marL="657163" indent="-322766">
              <a:buClr>
                <a:srgbClr val="448CA9"/>
              </a:buClr>
              <a:buFont typeface="Wingdings" panose="05000000000000000000" pitchFamily="2" charset="2"/>
              <a:buChar char="q"/>
              <a:defRPr sz="1832"/>
            </a:lvl3pPr>
            <a:lvl4pPr marL="0" indent="-323110">
              <a:buClr>
                <a:srgbClr val="FFFF00"/>
              </a:buClr>
              <a:buFont typeface="Wingdings" charset="2"/>
              <a:buChar char="§"/>
              <a:defRPr/>
            </a:lvl4pPr>
            <a:lvl5pPr marL="901420" indent="-322766">
              <a:buClr>
                <a:srgbClr val="EF7F24"/>
              </a:buClr>
              <a:buFont typeface="Wingdings" panose="05000000000000000000" pitchFamily="2" charset="2"/>
              <a:buChar char="q"/>
              <a:defRPr sz="1649"/>
            </a:lvl5pPr>
            <a:lvl7pPr marL="1070072" indent="-209362">
              <a:buClr>
                <a:srgbClr val="B0CB1F"/>
              </a:buClr>
              <a:buFont typeface="Wingdings" panose="05000000000000000000" pitchFamily="2" charset="2"/>
              <a:buChar char="q"/>
              <a:defRPr sz="1465">
                <a:latin typeface="VladaRHSans Reg" panose="02000000000000000000" pitchFamily="50" charset="-18"/>
              </a:defRPr>
            </a:lvl7pPr>
            <a:lvl8pPr marL="1480072" indent="-209362">
              <a:spcBef>
                <a:spcPts val="550"/>
              </a:spcBef>
              <a:buClr>
                <a:srgbClr val="FFED00"/>
              </a:buClr>
              <a:buFont typeface="Wingdings" panose="05000000000000000000" pitchFamily="2" charset="2"/>
              <a:buChar char="q"/>
              <a:defRPr sz="1282">
                <a:latin typeface="VladaRHSans Reg" panose="02000000000000000000" pitchFamily="50" charset="-18"/>
              </a:defRPr>
            </a:lvl8pPr>
          </a:lstStyle>
          <a:p>
            <a:pPr lvl="0"/>
            <a:r>
              <a:rPr lang="ta-IN"/>
              <a:t>Click to edit Master text styles</a:t>
            </a:r>
          </a:p>
          <a:p>
            <a:pPr lvl="2"/>
            <a:r>
              <a:rPr lang="ta-IN"/>
              <a:t>Second level</a:t>
            </a:r>
          </a:p>
          <a:p>
            <a:pPr lvl="4"/>
            <a:r>
              <a:rPr lang="ta-IN"/>
              <a:t>Third level</a:t>
            </a:r>
          </a:p>
          <a:p>
            <a:pPr lvl="6"/>
            <a:r>
              <a:rPr lang="ta-IN"/>
              <a:t>Fourth level</a:t>
            </a:r>
          </a:p>
          <a:p>
            <a:pPr lvl="7"/>
            <a:r>
              <a:rPr lang="ta-IN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6FA4-DCD6-4F4B-9620-E73C1231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40FC96DA-4D2E-4F2A-A6B3-39509DEFAADE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AD934-30DC-4349-AEAF-EF9D703E6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77FCF2C4-C36E-411A-98C2-1471D02C297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0082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26649" y="856537"/>
            <a:ext cx="8339680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4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EB9DD83-773A-4948-9AAE-F3AA69B5F0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503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B087E63-DA2B-4479-907C-6B43AAE98412}"/>
              </a:ext>
            </a:extLst>
          </p:cNvPr>
          <p:cNvCxnSpPr/>
          <p:nvPr userDrawn="1"/>
        </p:nvCxnSpPr>
        <p:spPr>
          <a:xfrm>
            <a:off x="395288" y="627063"/>
            <a:ext cx="8280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998332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191464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377728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3937-B9DC-46B4-B022-5684D70C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B70442-C592-46C3-8C4F-FFCECEB21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F742-0064-4029-A29D-9BB4C119BA7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20171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8BB2D85-0492-4C7B-8E5A-98284DD05F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503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91C6E550-A57E-4DA7-9FE1-794CB0BFFF10}"/>
              </a:ext>
            </a:extLst>
          </p:cNvPr>
          <p:cNvCxnSpPr/>
          <p:nvPr userDrawn="1"/>
        </p:nvCxnSpPr>
        <p:spPr>
          <a:xfrm>
            <a:off x="395288" y="627063"/>
            <a:ext cx="8280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94889" y="1873157"/>
            <a:ext cx="8339680" cy="2119241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198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en-US"/>
              <a:t>Click to edit</a:t>
            </a:r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94889" y="711214"/>
            <a:ext cx="8339680" cy="926518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3022" b="1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en-US"/>
              <a:t>Click to edit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034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C1AA8-925D-4BAA-9006-66706E0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E931B2FA-8864-41A6-82F5-46891A18CBE6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31AC9-A087-4E24-B55B-9E7748BC2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4B1FC1AE-FE57-4616-937A-C7385F2C3BE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5567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4E0120A-7B40-4A29-8C8B-7C4B2784B4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503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2A9DCAEF-E72B-47A2-AC43-2B68B39F319E}"/>
              </a:ext>
            </a:extLst>
          </p:cNvPr>
          <p:cNvCxnSpPr/>
          <p:nvPr userDrawn="1"/>
        </p:nvCxnSpPr>
        <p:spPr>
          <a:xfrm>
            <a:off x="395288" y="627063"/>
            <a:ext cx="8280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998333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191465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377729" y="870824"/>
            <a:ext cx="2678036" cy="3115389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374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de-AT"/>
              <a:t>Click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edit</a:t>
            </a:r>
            <a:endParaRPr lang="de-AT"/>
          </a:p>
          <a:p>
            <a:pPr lvl="0"/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0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00B13EB-35B1-4FE1-8855-0F6656B01B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503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F95B29BA-ECE9-4B79-A260-AACB83690030}"/>
              </a:ext>
            </a:extLst>
          </p:cNvPr>
          <p:cNvCxnSpPr/>
          <p:nvPr userDrawn="1"/>
        </p:nvCxnSpPr>
        <p:spPr>
          <a:xfrm>
            <a:off x="395288" y="627063"/>
            <a:ext cx="8280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94890" y="1873157"/>
            <a:ext cx="8339680" cy="2119241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198" b="0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en-US"/>
              <a:t>Click to edit</a:t>
            </a:r>
            <a:endParaRPr lang="de-AT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94890" y="711214"/>
            <a:ext cx="8339680" cy="926518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3022" b="1" i="0" baseline="0">
                <a:solidFill>
                  <a:schemeClr val="tx2"/>
                </a:solidFill>
                <a:latin typeface="VladaRHSans Reg" panose="02000000000000000000" pitchFamily="50" charset="-18"/>
                <a:cs typeface="Arial"/>
              </a:defRPr>
            </a:lvl1pPr>
          </a:lstStyle>
          <a:p>
            <a:pPr lvl="0"/>
            <a:r>
              <a:rPr lang="en-US"/>
              <a:t>Click to edit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866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2" y="1112838"/>
            <a:ext cx="8099425" cy="2838450"/>
          </a:xfrm>
        </p:spPr>
        <p:txBody>
          <a:bodyPr/>
          <a:lstStyle>
            <a:lvl1pPr marL="0" indent="-323110">
              <a:lnSpc>
                <a:spcPts val="3114"/>
              </a:lnSpc>
              <a:defRPr/>
            </a:lvl1pPr>
            <a:lvl2pPr marL="0" indent="-323110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23110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23110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23110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A4B7E-2C75-4715-9B55-957FE06C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VladaRHSans Reg" panose="02000000000000000000" pitchFamily="50" charset="-18"/>
              </a:defRPr>
            </a:lvl1pPr>
          </a:lstStyle>
          <a:p>
            <a:pPr>
              <a:defRPr/>
            </a:pPr>
            <a:fld id="{62568397-EE99-4E1A-B8A5-9F4D58CCD0C6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CE7F-AD72-4161-99F0-94A235E66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VladaRHSans Reg" panose="02000000000000000000" pitchFamily="50" charset="-18"/>
              </a:defRPr>
            </a:lvl1pPr>
          </a:lstStyle>
          <a:p>
            <a:pPr>
              <a:defRPr/>
            </a:pPr>
            <a:fld id="{15312F55-B8C1-4557-ABEB-44C756AD0BA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16841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2" y="1112838"/>
            <a:ext cx="8099425" cy="2838450"/>
          </a:xfrm>
        </p:spPr>
        <p:txBody>
          <a:bodyPr/>
          <a:lstStyle>
            <a:lvl1pPr marL="0" indent="-323110">
              <a:lnSpc>
                <a:spcPts val="3114"/>
              </a:lnSpc>
              <a:defRPr/>
            </a:lvl1pPr>
            <a:lvl2pPr marL="0" indent="-323110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23110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23110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23110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1E00-0A65-4B9B-A955-67CE3014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VladaRHSans Reg" panose="02000000000000000000" pitchFamily="50" charset="-18"/>
              </a:defRPr>
            </a:lvl1pPr>
          </a:lstStyle>
          <a:p>
            <a:pPr>
              <a:defRPr/>
            </a:pPr>
            <a:fld id="{2A56D130-F03E-49BE-9FB7-700CC1BE9E1A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F2A6-F754-45F9-B017-1C6FE03ED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VladaRHSans Reg" panose="02000000000000000000" pitchFamily="50" charset="-18"/>
              </a:defRPr>
            </a:lvl1pPr>
          </a:lstStyle>
          <a:p>
            <a:pPr>
              <a:defRPr/>
            </a:pPr>
            <a:fld id="{25FACB33-662C-4B69-8BBF-3DFEB11D6B2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53337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02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>
            <a:extLst>
              <a:ext uri="{FF2B5EF4-FFF2-40B4-BE49-F238E27FC236}">
                <a16:creationId xmlns:a16="http://schemas.microsoft.com/office/drawing/2014/main" id="{3CD1D8E9-F2E7-4C27-A78C-7345BF66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5017E3F0-E19C-4502-8EF3-C0210E61C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30688"/>
            <a:ext cx="8477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887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VladaRHSerif Med" panose="02000000000000000000" pitchFamily="50" charset="-18"/>
                <a:ea typeface="VladaRHSerif Med" panose="02000000000000000000" pitchFamily="50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2" y="1339851"/>
            <a:ext cx="8099425" cy="3098800"/>
          </a:xfrm>
        </p:spPr>
        <p:txBody>
          <a:bodyPr/>
          <a:lstStyle>
            <a:lvl1pPr>
              <a:lnSpc>
                <a:spcPts val="3114"/>
              </a:lnSpc>
              <a:defRPr sz="1400">
                <a:latin typeface="VladaRHSans Reg" panose="02000000000000000000" pitchFamily="50" charset="-18"/>
                <a:ea typeface="VladaRHSans Reg" panose="02000000000000000000" pitchFamily="50" charset="-18"/>
              </a:defRPr>
            </a:lvl1pPr>
            <a:lvl2pPr marL="0" indent="-234448" algn="l" defTabSz="314051" rtl="0" eaLnBrk="1" fontAlgn="base" hangingPunct="1">
              <a:lnSpc>
                <a:spcPts val="2335"/>
              </a:lnSpc>
              <a:spcBef>
                <a:spcPts val="395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/>
              </a:defRPr>
            </a:lvl2pPr>
            <a:lvl3pPr marL="1046809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400">
                <a:latin typeface="VladaRHSans Reg" panose="02000000000000000000" pitchFamily="50" charset="-18"/>
                <a:ea typeface="VladaRHSans Reg" panose="02000000000000000000" pitchFamily="50" charset="-18"/>
              </a:defRPr>
            </a:lvl3pPr>
            <a:lvl4pPr marL="1465533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400">
                <a:latin typeface="VladaRHSans Reg" panose="02000000000000000000" pitchFamily="50" charset="-18"/>
                <a:ea typeface="VladaRHSans Reg" panose="02000000000000000000" pitchFamily="50" charset="-18"/>
              </a:defRPr>
            </a:lvl4pPr>
            <a:lvl5pPr marL="1884257" indent="-209362">
              <a:buClr>
                <a:srgbClr val="448CA9"/>
              </a:buClr>
              <a:buFont typeface="Wingdings" panose="05000000000000000000" pitchFamily="2" charset="2"/>
              <a:buChar char="q"/>
              <a:defRPr sz="1400">
                <a:latin typeface="VladaRHSans Reg" panose="02000000000000000000" pitchFamily="50" charset="-18"/>
                <a:ea typeface="VladaRHSans Reg" panose="02000000000000000000" pitchFamily="50" charset="-1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0530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96" y="2487019"/>
            <a:ext cx="7772400" cy="1021556"/>
          </a:xfrm>
        </p:spPr>
        <p:txBody>
          <a:bodyPr/>
          <a:lstStyle>
            <a:lvl1pPr algn="l">
              <a:defRPr sz="3663" b="0" i="0" cap="none">
                <a:latin typeface="VladaRHSans Reg" panose="02000000000000000000" pitchFamily="50" charset="-18"/>
                <a:ea typeface="VladaRHSans Reg" panose="02000000000000000000" pitchFamily="50" charset="-1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296" y="1361877"/>
            <a:ext cx="7772400" cy="1125141"/>
          </a:xfrm>
        </p:spPr>
        <p:txBody>
          <a:bodyPr anchor="b"/>
          <a:lstStyle>
            <a:lvl1pPr marL="0" indent="0">
              <a:buNone/>
              <a:defRPr sz="1832">
                <a:solidFill>
                  <a:schemeClr val="tx1"/>
                </a:solidFill>
                <a:latin typeface="VladaRHSans Reg" panose="02000000000000000000" pitchFamily="50" charset="-18"/>
                <a:ea typeface="VladaRHSans Reg" panose="02000000000000000000" pitchFamily="50" charset="-18"/>
              </a:defRPr>
            </a:lvl1pPr>
            <a:lvl2pPr marL="418724" indent="0">
              <a:buNone/>
              <a:defRPr sz="1649">
                <a:solidFill>
                  <a:schemeClr val="tx1">
                    <a:tint val="75000"/>
                  </a:schemeClr>
                </a:solidFill>
              </a:defRPr>
            </a:lvl2pPr>
            <a:lvl3pPr marL="837448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256171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4pPr>
            <a:lvl5pPr marL="1674895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5pPr>
            <a:lvl6pPr marL="2093619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6pPr>
            <a:lvl7pPr marL="2512343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7pPr>
            <a:lvl8pPr marL="2931066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8pPr>
            <a:lvl9pPr marL="3349790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1066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420" y="1106761"/>
            <a:ext cx="3932748" cy="2972634"/>
          </a:xfrm>
        </p:spPr>
        <p:txBody>
          <a:bodyPr/>
          <a:lstStyle>
            <a:lvl1pPr>
              <a:defRPr sz="2015"/>
            </a:lvl1pPr>
            <a:lvl2pPr marL="0" indent="-164852">
              <a:buClr>
                <a:srgbClr val="FF0000"/>
              </a:buClr>
              <a:buFont typeface="Wingdings" panose="05000000000000000000" pitchFamily="2" charset="2"/>
              <a:buChar char="q"/>
              <a:defRPr sz="2015"/>
            </a:lvl2pPr>
            <a:lvl3pPr marL="389051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832"/>
            </a:lvl3pPr>
            <a:lvl4pPr marL="609952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649"/>
            </a:lvl4pPr>
            <a:lvl5pPr marL="830854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649"/>
            </a:lvl5pPr>
            <a:lvl6pPr>
              <a:defRPr sz="1649"/>
            </a:lvl6pPr>
            <a:lvl7pPr>
              <a:defRPr sz="1649"/>
            </a:lvl7pPr>
            <a:lvl8pPr>
              <a:defRPr sz="1649"/>
            </a:lvl8pPr>
            <a:lvl9pPr>
              <a:defRPr sz="16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97568" y="1106761"/>
            <a:ext cx="3932748" cy="2972634"/>
          </a:xfrm>
        </p:spPr>
        <p:txBody>
          <a:bodyPr/>
          <a:lstStyle>
            <a:lvl1pPr>
              <a:defRPr sz="2015"/>
            </a:lvl1pPr>
            <a:lvl2pPr marL="0" indent="-164852">
              <a:buClr>
                <a:srgbClr val="FF0000"/>
              </a:buClr>
              <a:buFont typeface="Wingdings" panose="05000000000000000000" pitchFamily="2" charset="2"/>
              <a:buChar char="q"/>
              <a:defRPr sz="2015"/>
            </a:lvl2pPr>
            <a:lvl3pPr marL="389051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832"/>
            </a:lvl3pPr>
            <a:lvl4pPr marL="609952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649"/>
            </a:lvl4pPr>
            <a:lvl5pPr marL="830854" indent="-209362">
              <a:buClr>
                <a:srgbClr val="FF0000"/>
              </a:buClr>
              <a:buFont typeface="Wingdings" panose="05000000000000000000" pitchFamily="2" charset="2"/>
              <a:buChar char="q"/>
              <a:defRPr sz="1649"/>
            </a:lvl5pPr>
            <a:lvl6pPr>
              <a:defRPr sz="1649"/>
            </a:lvl6pPr>
            <a:lvl7pPr>
              <a:defRPr sz="1649"/>
            </a:lvl7pPr>
            <a:lvl8pPr>
              <a:defRPr sz="1649"/>
            </a:lvl8pPr>
            <a:lvl9pPr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6847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98" b="1"/>
            </a:lvl1pPr>
            <a:lvl2pPr marL="418724" indent="0">
              <a:buNone/>
              <a:defRPr sz="1832" b="1"/>
            </a:lvl2pPr>
            <a:lvl3pPr marL="837448" indent="0">
              <a:buNone/>
              <a:defRPr sz="1649" b="1"/>
            </a:lvl3pPr>
            <a:lvl4pPr marL="1256171" indent="0">
              <a:buNone/>
              <a:defRPr sz="1465" b="1"/>
            </a:lvl4pPr>
            <a:lvl5pPr marL="1674895" indent="0">
              <a:buNone/>
              <a:defRPr sz="1465" b="1"/>
            </a:lvl5pPr>
            <a:lvl6pPr marL="2093619" indent="0">
              <a:buNone/>
              <a:defRPr sz="1465" b="1"/>
            </a:lvl6pPr>
            <a:lvl7pPr marL="2512343" indent="0">
              <a:buNone/>
              <a:defRPr sz="1465" b="1"/>
            </a:lvl7pPr>
            <a:lvl8pPr marL="2931066" indent="0">
              <a:buNone/>
              <a:defRPr sz="1465" b="1"/>
            </a:lvl8pPr>
            <a:lvl9pPr marL="3349790" indent="0">
              <a:buNone/>
              <a:defRPr sz="14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198"/>
            </a:lvl1pPr>
            <a:lvl2pPr marL="494327" indent="-328582">
              <a:buClr>
                <a:srgbClr val="008F43"/>
              </a:buClr>
              <a:buFont typeface="Wingdings" panose="05000000000000000000" pitchFamily="2" charset="2"/>
              <a:buChar char="q"/>
              <a:defRPr sz="1832"/>
            </a:lvl2pPr>
            <a:lvl3pPr marL="1046809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649"/>
            </a:lvl3pPr>
            <a:lvl4pPr marL="1465533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465"/>
            </a:lvl4pPr>
            <a:lvl5pPr marL="1884257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465"/>
            </a:lvl5pPr>
            <a:lvl6pPr>
              <a:defRPr sz="1465"/>
            </a:lvl6pPr>
            <a:lvl7pPr>
              <a:defRPr sz="1465"/>
            </a:lvl7pPr>
            <a:lvl8pPr>
              <a:defRPr sz="1465"/>
            </a:lvl8pPr>
            <a:lvl9pPr>
              <a:defRPr sz="14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198" b="1"/>
            </a:lvl1pPr>
            <a:lvl2pPr marL="418724" indent="0">
              <a:buNone/>
              <a:defRPr sz="1832" b="1"/>
            </a:lvl2pPr>
            <a:lvl3pPr marL="837448" indent="0">
              <a:buNone/>
              <a:defRPr sz="1649" b="1"/>
            </a:lvl3pPr>
            <a:lvl4pPr marL="1256171" indent="0">
              <a:buNone/>
              <a:defRPr sz="1465" b="1"/>
            </a:lvl4pPr>
            <a:lvl5pPr marL="1674895" indent="0">
              <a:buNone/>
              <a:defRPr sz="1465" b="1"/>
            </a:lvl5pPr>
            <a:lvl6pPr marL="2093619" indent="0">
              <a:buNone/>
              <a:defRPr sz="1465" b="1"/>
            </a:lvl6pPr>
            <a:lvl7pPr marL="2512343" indent="0">
              <a:buNone/>
              <a:defRPr sz="1465" b="1"/>
            </a:lvl7pPr>
            <a:lvl8pPr marL="2931066" indent="0">
              <a:buNone/>
              <a:defRPr sz="1465" b="1"/>
            </a:lvl8pPr>
            <a:lvl9pPr marL="3349790" indent="0">
              <a:buNone/>
              <a:defRPr sz="14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98"/>
            </a:lvl1pPr>
            <a:lvl2pPr marL="494327" indent="-328582">
              <a:buClr>
                <a:srgbClr val="008F43"/>
              </a:buClr>
              <a:buFont typeface="Wingdings" panose="05000000000000000000" pitchFamily="2" charset="2"/>
              <a:buChar char="q"/>
              <a:defRPr sz="1832"/>
            </a:lvl2pPr>
            <a:lvl3pPr marL="1046809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649"/>
            </a:lvl3pPr>
            <a:lvl4pPr marL="1465533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465"/>
            </a:lvl4pPr>
            <a:lvl5pPr marL="1884257" indent="-209362">
              <a:buClr>
                <a:srgbClr val="008F43"/>
              </a:buClr>
              <a:buFont typeface="Wingdings" panose="05000000000000000000" pitchFamily="2" charset="2"/>
              <a:buChar char="q"/>
              <a:defRPr sz="1465"/>
            </a:lvl5pPr>
            <a:lvl6pPr>
              <a:defRPr sz="1465"/>
            </a:lvl6pPr>
            <a:lvl7pPr>
              <a:defRPr sz="1465"/>
            </a:lvl7pPr>
            <a:lvl8pPr>
              <a:defRPr sz="1465"/>
            </a:lvl8pPr>
            <a:lvl9pPr>
              <a:defRPr sz="14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9076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VladaRHSerif Med" panose="02000000000000000000" pitchFamily="50" charset="-18"/>
                <a:ea typeface="VladaRHSerif Med" panose="02000000000000000000" pitchFamily="50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734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3BFB21-AB02-4D9B-A239-2E5B7293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227554CA-D94F-447D-8BFE-07A2AFD43F82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86FE4F-C12E-4867-8E2B-EDBBC22CD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/>
          <a:lstStyle>
            <a:lvl1pPr defTabSz="418724">
              <a:defRPr>
                <a:solidFill>
                  <a:prstClr val="black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367FEEE3-529B-42F1-9AE1-ABB3B502D88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994520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926A0C-5F80-4160-B30D-CE19216573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/>
              <a:t>Click to edit Master title style</a:t>
            </a:r>
            <a:endParaRPr lang="en-US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90D3189-689A-46AF-BF5F-DAC445881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/>
              <a:t>Click to edit Master text styles</a:t>
            </a:r>
          </a:p>
          <a:p>
            <a:pPr lvl="1"/>
            <a:r>
              <a:rPr lang="ta-IN" altLang="sr-Latn-RS"/>
              <a:t>Second level</a:t>
            </a:r>
          </a:p>
          <a:p>
            <a:pPr lvl="2"/>
            <a:r>
              <a:rPr lang="ta-IN" altLang="sr-Latn-RS"/>
              <a:t>Third level</a:t>
            </a:r>
          </a:p>
          <a:p>
            <a:pPr lvl="3"/>
            <a:r>
              <a:rPr lang="ta-IN" altLang="sr-Latn-RS"/>
              <a:t>Fourth level</a:t>
            </a:r>
          </a:p>
          <a:p>
            <a:pPr lvl="4"/>
            <a:r>
              <a:rPr lang="ta-IN" altLang="sr-Latn-RS"/>
              <a:t>Fifth level</a:t>
            </a:r>
            <a:endParaRPr lang="en-US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01E17-E3BD-4DF0-A902-F91CBAD43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fld id="{82C1D3CE-CBAD-4538-9545-88430EF91B8D}" type="datetime1">
              <a:rPr lang="en-US" altLang="sr-Latn-RS"/>
              <a:pPr>
                <a:defRPr/>
              </a:pPr>
              <a:t>7/7/2022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81BA8-EE66-416F-B5CE-F0EA430B5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  <a:latin typeface="VladaRHSans Reg" panose="02000000000000000000" pitchFamily="50" charset="-18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18BB85F-875E-4D6C-9965-1D982C290FB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1030" name="Picture 6" descr="pattern pptx 16x9.jpg">
            <a:extLst>
              <a:ext uri="{FF2B5EF4-FFF2-40B4-BE49-F238E27FC236}">
                <a16:creationId xmlns:a16="http://schemas.microsoft.com/office/drawing/2014/main" id="{1E79037C-D3E4-4AAF-88CE-ED8A86C6B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>
            <a:extLst>
              <a:ext uri="{FF2B5EF4-FFF2-40B4-BE49-F238E27FC236}">
                <a16:creationId xmlns:a16="http://schemas.microsoft.com/office/drawing/2014/main" id="{60F12A4B-F8F2-4B0F-8BA2-A0919535D5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DC633A-BDE8-476E-9AF8-ADF3179B97BD}"/>
              </a:ext>
            </a:extLst>
          </p:cNvPr>
          <p:cNvSpPr/>
          <p:nvPr userDrawn="1"/>
        </p:nvSpPr>
        <p:spPr>
          <a:xfrm>
            <a:off x="4805363" y="4610100"/>
            <a:ext cx="1544637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433B5F18-AF0B-4374-A62A-B4AA27E972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610100"/>
            <a:ext cx="1338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anose="020B0600070205080204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pitchFamily="50" charset="-1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pitchFamily="50" charset="-1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pitchFamily="50" charset="-1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pitchFamily="50" charset="-1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1pPr>
      <a:lvl2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2pPr>
      <a:lvl3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3pPr>
      <a:lvl4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4pPr>
      <a:lvl5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ackground pptx 16x9 inside.jpg">
            <a:extLst>
              <a:ext uri="{FF2B5EF4-FFF2-40B4-BE49-F238E27FC236}">
                <a16:creationId xmlns:a16="http://schemas.microsoft.com/office/drawing/2014/main" id="{0B2A1E18-ECEA-4D31-9496-4734696E36F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MRRFEU pasica logotipi pptx 16x9.png">
            <a:extLst>
              <a:ext uri="{FF2B5EF4-FFF2-40B4-BE49-F238E27FC236}">
                <a16:creationId xmlns:a16="http://schemas.microsoft.com/office/drawing/2014/main" id="{BBA69A40-07A6-4FC2-ADE4-6DE700070A4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861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03680C6B-49D1-47B0-BC78-6E0AE3F4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87367D5A-188C-496E-8B18-CD64122CF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87475"/>
            <a:ext cx="83851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pic>
        <p:nvPicPr>
          <p:cNvPr id="2054" name="Picture 6" descr="background pptx 16x9 inside.jpg">
            <a:extLst>
              <a:ext uri="{FF2B5EF4-FFF2-40B4-BE49-F238E27FC236}">
                <a16:creationId xmlns:a16="http://schemas.microsoft.com/office/drawing/2014/main" id="{F7743C0C-5CB3-4E32-8915-9782B9F8188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>
            <a:extLst>
              <a:ext uri="{FF2B5EF4-FFF2-40B4-BE49-F238E27FC236}">
                <a16:creationId xmlns:a16="http://schemas.microsoft.com/office/drawing/2014/main" id="{E4EB9E95-08B6-41B3-868A-926F2F6AD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30688"/>
            <a:ext cx="8477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86" r:id="rId7"/>
    <p:sldLayoutId id="2147484477" r:id="rId8"/>
    <p:sldLayoutId id="2147484478" r:id="rId9"/>
    <p:sldLayoutId id="2147484487" r:id="rId10"/>
    <p:sldLayoutId id="2147484488" r:id="rId11"/>
    <p:sldLayoutId id="2147484479" r:id="rId12"/>
    <p:sldLayoutId id="2147484489" r:id="rId13"/>
    <p:sldLayoutId id="2147484480" r:id="rId14"/>
    <p:sldLayoutId id="2147484490" r:id="rId15"/>
    <p:sldLayoutId id="2147484481" r:id="rId16"/>
    <p:sldLayoutId id="2147484491" r:id="rId17"/>
    <p:sldLayoutId id="2147484492" r:id="rId18"/>
    <p:sldLayoutId id="2147484493" r:id="rId19"/>
    <p:sldLayoutId id="2147484494" r:id="rId20"/>
    <p:sldLayoutId id="2147484495" r:id="rId21"/>
    <p:sldLayoutId id="2147484496" r:id="rId22"/>
    <p:sldLayoutId id="2147484497" r:id="rId23"/>
    <p:sldLayoutId id="2147484498" r:id="rId24"/>
  </p:sldLayoutIdLst>
  <p:hf hdr="0" ftr="0" dt="0"/>
  <p:txStyles>
    <p:titleStyle>
      <a:lvl1pPr algn="l" defTabSz="4175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Neo Sans Medium"/>
          <a:ea typeface="MS PGothic" panose="020B0600070205080204" pitchFamily="34" charset="-128"/>
          <a:cs typeface="Neo Sans Medium"/>
        </a:defRPr>
      </a:lvl1pPr>
      <a:lvl2pPr algn="l" defTabSz="4175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Medium" charset="0"/>
          <a:ea typeface="MS PGothic" panose="020B0600070205080204" pitchFamily="34" charset="-128"/>
          <a:cs typeface="Neo Sans Medium"/>
        </a:defRPr>
      </a:lvl2pPr>
      <a:lvl3pPr algn="l" defTabSz="4175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Medium" charset="0"/>
          <a:ea typeface="MS PGothic" panose="020B0600070205080204" pitchFamily="34" charset="-128"/>
          <a:cs typeface="Neo Sans Medium"/>
        </a:defRPr>
      </a:lvl3pPr>
      <a:lvl4pPr algn="l" defTabSz="4175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Medium" charset="0"/>
          <a:ea typeface="MS PGothic" panose="020B0600070205080204" pitchFamily="34" charset="-128"/>
          <a:cs typeface="Neo Sans Medium"/>
        </a:defRPr>
      </a:lvl4pPr>
      <a:lvl5pPr algn="l" defTabSz="4175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Medium" charset="0"/>
          <a:ea typeface="MS PGothic" panose="020B0600070205080204" pitchFamily="34" charset="-128"/>
          <a:cs typeface="Neo Sans Medium"/>
        </a:defRPr>
      </a:lvl5pPr>
      <a:lvl6pPr marL="418724" algn="l" defTabSz="418724" rtl="0" eaLnBrk="1" fontAlgn="base" hangingPunct="1">
        <a:spcBef>
          <a:spcPct val="0"/>
        </a:spcBef>
        <a:spcAft>
          <a:spcPct val="0"/>
        </a:spcAft>
        <a:defRPr sz="3297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837448" algn="l" defTabSz="418724" rtl="0" eaLnBrk="1" fontAlgn="base" hangingPunct="1">
        <a:spcBef>
          <a:spcPct val="0"/>
        </a:spcBef>
        <a:spcAft>
          <a:spcPct val="0"/>
        </a:spcAft>
        <a:defRPr sz="3297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256171" algn="l" defTabSz="418724" rtl="0" eaLnBrk="1" fontAlgn="base" hangingPunct="1">
        <a:spcBef>
          <a:spcPct val="0"/>
        </a:spcBef>
        <a:spcAft>
          <a:spcPct val="0"/>
        </a:spcAft>
        <a:defRPr sz="3297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674895" algn="l" defTabSz="418724" rtl="0" eaLnBrk="1" fontAlgn="base" hangingPunct="1">
        <a:spcBef>
          <a:spcPct val="0"/>
        </a:spcBef>
        <a:spcAft>
          <a:spcPct val="0"/>
        </a:spcAft>
        <a:defRPr sz="3297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12738" indent="-312738" algn="l" defTabSz="417513" rtl="0" eaLnBrk="0" fontAlgn="base" hangingPunct="0">
        <a:lnSpc>
          <a:spcPts val="2925"/>
        </a:lnSpc>
        <a:spcBef>
          <a:spcPct val="20000"/>
        </a:spcBef>
        <a:spcAft>
          <a:spcPct val="0"/>
        </a:spcAft>
        <a:defRPr sz="2100" kern="1200">
          <a:solidFill>
            <a:schemeClr val="tx1"/>
          </a:solidFill>
          <a:latin typeface="VladaRHSans Reg" panose="02000000000000000000" pitchFamily="50" charset="-18"/>
          <a:ea typeface="MS PGothic" panose="020B0600070205080204" pitchFamily="34" charset="-128"/>
          <a:cs typeface="VladaRHSans Reg" panose="02000000000000000000" pitchFamily="50" charset="-18"/>
        </a:defRPr>
      </a:lvl1pPr>
      <a:lvl2pPr marL="493713" indent="-327025" algn="l" defTabSz="417513" rtl="0" eaLnBrk="0" fontAlgn="base" hangingPunct="0">
        <a:spcBef>
          <a:spcPts val="275"/>
        </a:spcBef>
        <a:spcAft>
          <a:spcPct val="0"/>
        </a:spcAft>
        <a:buClr>
          <a:srgbClr val="0093DD"/>
        </a:buClr>
        <a:buFont typeface="Wingdings" panose="05000000000000000000" pitchFamily="2" charset="2"/>
        <a:buChar char="q"/>
        <a:defRPr sz="2100" kern="1200">
          <a:solidFill>
            <a:schemeClr val="tx1"/>
          </a:solidFill>
          <a:latin typeface="VladaRHSans Reg" panose="02000000000000000000" pitchFamily="50" charset="-18"/>
          <a:ea typeface="MS PGothic" panose="020B0600070205080204" pitchFamily="34" charset="-128"/>
          <a:cs typeface="VladaRHSans Reg" panose="02000000000000000000" pitchFamily="50" charset="-18"/>
        </a:defRPr>
      </a:lvl2pPr>
      <a:lvl3pPr marL="1046163" indent="-207963" algn="l" defTabSz="417513" rtl="0" eaLnBrk="0" fontAlgn="base" hangingPunct="0">
        <a:spcBef>
          <a:spcPct val="20000"/>
        </a:spcBef>
        <a:spcAft>
          <a:spcPct val="0"/>
        </a:spcAft>
        <a:buClr>
          <a:srgbClr val="008F43"/>
        </a:buClr>
        <a:buFont typeface="Wingdings" panose="05000000000000000000" pitchFamily="2" charset="2"/>
        <a:buChar char="q"/>
        <a:defRPr sz="2100" kern="1200">
          <a:solidFill>
            <a:schemeClr val="tx1"/>
          </a:solidFill>
          <a:latin typeface="VladaRHSans Reg" panose="02000000000000000000" pitchFamily="50" charset="-18"/>
          <a:ea typeface="MS PGothic" panose="020B0600070205080204" pitchFamily="34" charset="-128"/>
          <a:cs typeface="VladaRHSans Reg" panose="02000000000000000000" pitchFamily="50" charset="-18"/>
        </a:defRPr>
      </a:lvl3pPr>
      <a:lvl4pPr marL="1465263" indent="-207963" algn="l" defTabSz="417513" rtl="0" eaLnBrk="0" fontAlgn="base" hangingPunct="0">
        <a:spcBef>
          <a:spcPct val="20000"/>
        </a:spcBef>
        <a:spcAft>
          <a:spcPct val="0"/>
        </a:spcAft>
        <a:buClr>
          <a:srgbClr val="EF7F24"/>
        </a:buClr>
        <a:buFont typeface="Wingdings" panose="05000000000000000000" pitchFamily="2" charset="2"/>
        <a:buChar char="q"/>
        <a:defRPr sz="2100" kern="1200">
          <a:solidFill>
            <a:schemeClr val="tx1"/>
          </a:solidFill>
          <a:latin typeface="VladaRHSans Reg" panose="02000000000000000000" pitchFamily="50" charset="-18"/>
          <a:ea typeface="MS PGothic" panose="020B0600070205080204" pitchFamily="34" charset="-128"/>
          <a:cs typeface="VladaRHSans Reg" panose="02000000000000000000" pitchFamily="50" charset="-18"/>
        </a:defRPr>
      </a:lvl4pPr>
      <a:lvl5pPr marL="1882775" indent="-207963" algn="l" defTabSz="417513" rtl="0" eaLnBrk="0" fontAlgn="base" hangingPunct="0">
        <a:spcBef>
          <a:spcPct val="20000"/>
        </a:spcBef>
        <a:spcAft>
          <a:spcPct val="0"/>
        </a:spcAft>
        <a:buClr>
          <a:srgbClr val="448CA9"/>
        </a:buClr>
        <a:buFont typeface="Wingdings" panose="05000000000000000000" pitchFamily="2" charset="2"/>
        <a:buChar char="q"/>
        <a:defRPr sz="2100" kern="1200">
          <a:solidFill>
            <a:schemeClr val="tx1"/>
          </a:solidFill>
          <a:latin typeface="VladaRHSans Reg" panose="02000000000000000000" pitchFamily="50" charset="-18"/>
          <a:ea typeface="MS PGothic" panose="020B0600070205080204" pitchFamily="34" charset="-128"/>
          <a:cs typeface="VladaRHSans Reg" panose="02000000000000000000" pitchFamily="50" charset="-18"/>
        </a:defRPr>
      </a:lvl5pPr>
      <a:lvl6pPr marL="2302981" indent="-209362" algn="l" defTabSz="418724" rtl="0" eaLnBrk="1" latinLnBrk="0" hangingPunct="1">
        <a:spcBef>
          <a:spcPct val="20000"/>
        </a:spcBef>
        <a:buFont typeface="Arial"/>
        <a:buChar char="•"/>
        <a:defRPr sz="1832" kern="1200">
          <a:solidFill>
            <a:schemeClr val="tx1"/>
          </a:solidFill>
          <a:latin typeface="+mn-lt"/>
          <a:ea typeface="+mn-ea"/>
          <a:cs typeface="+mn-cs"/>
        </a:defRPr>
      </a:lvl6pPr>
      <a:lvl7pPr marL="2721705" indent="-209362" algn="l" defTabSz="418724" rtl="0" eaLnBrk="1" latinLnBrk="0" hangingPunct="1">
        <a:spcBef>
          <a:spcPct val="20000"/>
        </a:spcBef>
        <a:buFont typeface="Arial"/>
        <a:buChar char="•"/>
        <a:defRPr sz="1832" kern="1200">
          <a:solidFill>
            <a:schemeClr val="tx1"/>
          </a:solidFill>
          <a:latin typeface="+mn-lt"/>
          <a:ea typeface="+mn-ea"/>
          <a:cs typeface="+mn-cs"/>
        </a:defRPr>
      </a:lvl7pPr>
      <a:lvl8pPr marL="3140428" indent="-209362" algn="l" defTabSz="418724" rtl="0" eaLnBrk="1" latinLnBrk="0" hangingPunct="1">
        <a:spcBef>
          <a:spcPct val="20000"/>
        </a:spcBef>
        <a:buFont typeface="Arial"/>
        <a:buChar char="•"/>
        <a:defRPr sz="1832" kern="1200">
          <a:solidFill>
            <a:schemeClr val="tx1"/>
          </a:solidFill>
          <a:latin typeface="+mn-lt"/>
          <a:ea typeface="+mn-ea"/>
          <a:cs typeface="+mn-cs"/>
        </a:defRPr>
      </a:lvl8pPr>
      <a:lvl9pPr marL="3559152" indent="-209362" algn="l" defTabSz="418724" rtl="0" eaLnBrk="1" latinLnBrk="0" hangingPunct="1">
        <a:spcBef>
          <a:spcPct val="20000"/>
        </a:spcBef>
        <a:buFont typeface="Arial"/>
        <a:buChar char="•"/>
        <a:defRPr sz="18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1pPr>
      <a:lvl2pPr marL="418724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2pPr>
      <a:lvl3pPr marL="837448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3pPr>
      <a:lvl4pPr marL="1256171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4pPr>
      <a:lvl5pPr marL="1674895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5pPr>
      <a:lvl6pPr marL="2093619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6pPr>
      <a:lvl7pPr marL="2512343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7pPr>
      <a:lvl8pPr marL="2931066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8pPr>
      <a:lvl9pPr marL="3349790" algn="l" defTabSz="418724" rtl="0" eaLnBrk="1" latinLnBrk="0" hangingPunct="1">
        <a:defRPr sz="16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rfeu.hr/" TargetMode="External"/><Relationship Id="rId2" Type="http://schemas.openxmlformats.org/officeDocument/2006/relationships/hyperlink" Target="mailto:financijski.instrumenti@mrrfeu.h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www.strukturnifondovi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1A9-7835-40E6-8F57-50CE39920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FINANCIJSKI INSTRUMENTI </a:t>
            </a:r>
            <a:br>
              <a:rPr lang="hr-HR" dirty="0"/>
            </a:br>
            <a:r>
              <a:rPr lang="hr-HR" dirty="0"/>
              <a:t>							za </a:t>
            </a:r>
            <a:r>
              <a:rPr lang="hr-HR" dirty="0" err="1"/>
              <a:t>JLP</a:t>
            </a:r>
            <a:r>
              <a:rPr lang="hr-HR" dirty="0"/>
              <a:t>(R)S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9830B-9B0A-4D73-9BB4-09B63AE67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990045"/>
            <a:ext cx="6400800" cy="379571"/>
          </a:xfrm>
        </p:spPr>
        <p:txBody>
          <a:bodyPr>
            <a:normAutofit/>
          </a:bodyPr>
          <a:lstStyle/>
          <a:p>
            <a:r>
              <a:rPr lang="hr-HR" dirty="0"/>
              <a:t>	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A92FF-8054-4C47-B752-FE8FF6DB1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56" y="4564432"/>
            <a:ext cx="1273021" cy="3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7918" y="457339"/>
            <a:ext cx="7536967" cy="509255"/>
          </a:xfrm>
        </p:spPr>
        <p:txBody>
          <a:bodyPr>
            <a:normAutofit/>
          </a:bodyPr>
          <a:lstStyle/>
          <a:p>
            <a:pPr marL="0" indent="0" algn="ctr"/>
            <a:r>
              <a:rPr lang="hr-HR" sz="3600" b="1" dirty="0">
                <a:latin typeface="VladaRHSerif Med"/>
              </a:rPr>
              <a:t>      </a:t>
            </a:r>
            <a:r>
              <a:rPr lang="hr-HR" sz="3600" b="1" dirty="0" err="1">
                <a:latin typeface="VladaRHSerif Med"/>
              </a:rPr>
              <a:t>ESIF</a:t>
            </a:r>
            <a:r>
              <a:rPr lang="hr-HR" sz="3600" b="1" dirty="0">
                <a:latin typeface="VladaRHSerif Med"/>
              </a:rPr>
              <a:t> FINANCIJSKI INSTRUMENTI</a:t>
            </a:r>
            <a:endParaRPr lang="pl-PL" sz="3600" b="1" dirty="0">
              <a:latin typeface="VladaRHSerif Med"/>
            </a:endParaRPr>
          </a:p>
          <a:p>
            <a:pPr marL="0" indent="0"/>
            <a:endParaRPr lang="hr-HR" sz="3297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1" y="1126085"/>
            <a:ext cx="7378533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051" indent="-314051">
              <a:spcBef>
                <a:spcPts val="412"/>
              </a:spcBef>
              <a:spcAft>
                <a:spcPts val="412"/>
              </a:spcAft>
              <a:buFont typeface="Wingdings" panose="05000000000000000000" pitchFamily="2" charset="2"/>
              <a:buChar char="ü"/>
            </a:pPr>
            <a:r>
              <a:rPr lang="hr-HR" dirty="0">
                <a:latin typeface="VladaRHSans Reg"/>
                <a:ea typeface="MS PGothic"/>
                <a:cs typeface="Calibri"/>
              </a:rPr>
              <a:t>Sredstva se dobivaju unaprijed, za razliku od bespovratnih sredstava koja se refundiraju tek kad se vlastita potroše</a:t>
            </a:r>
          </a:p>
          <a:p>
            <a:pPr marL="314051" indent="-314051">
              <a:spcBef>
                <a:spcPts val="412"/>
              </a:spcBef>
              <a:spcAft>
                <a:spcPts val="412"/>
              </a:spcAft>
              <a:buFont typeface="Wingdings" panose="05000000000000000000" pitchFamily="2" charset="2"/>
              <a:buChar char="ü"/>
            </a:pPr>
            <a:r>
              <a:rPr lang="hr-HR" dirty="0">
                <a:latin typeface="VladaRHSans Reg"/>
                <a:ea typeface="MS PGothic"/>
                <a:cs typeface="Calibri"/>
              </a:rPr>
              <a:t>Na krajnje primatelje ne primjenjuju se zahtjevi vezano na javnu nabavu</a:t>
            </a:r>
          </a:p>
          <a:p>
            <a:pPr marL="314051" indent="-314051">
              <a:spcBef>
                <a:spcPts val="412"/>
              </a:spcBef>
              <a:spcAft>
                <a:spcPts val="412"/>
              </a:spcAft>
              <a:buFont typeface="Wingdings" panose="05000000000000000000" pitchFamily="2" charset="2"/>
              <a:buChar char="ü"/>
            </a:pPr>
            <a:r>
              <a:rPr lang="hr-HR" dirty="0">
                <a:latin typeface="VladaRHSans Reg"/>
                <a:ea typeface="MS PGothic"/>
                <a:cs typeface="Calibri"/>
              </a:rPr>
              <a:t>PDV na razini ulaganja krajnjih primatelja prihvatljiv trošak</a:t>
            </a:r>
          </a:p>
          <a:p>
            <a:pPr marL="314051" indent="-314051">
              <a:spcBef>
                <a:spcPts val="412"/>
              </a:spcBef>
              <a:spcAft>
                <a:spcPts val="412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VladaRHSans Reg"/>
                <a:ea typeface="MS PGothic"/>
                <a:cs typeface="Calibri"/>
              </a:rPr>
              <a:t>Nije dozvoljena </a:t>
            </a:r>
            <a:r>
              <a:rPr lang="hr-HR" dirty="0">
                <a:latin typeface="VladaRHSans Reg"/>
                <a:ea typeface="MS PGothic"/>
                <a:cs typeface="Calibri"/>
              </a:rPr>
              <a:t>revizija na razini krajnjih primatelja </a:t>
            </a:r>
          </a:p>
          <a:p>
            <a:pPr marL="314051" indent="-314051">
              <a:spcBef>
                <a:spcPts val="412"/>
              </a:spcBef>
              <a:spcAft>
                <a:spcPts val="412"/>
              </a:spcAft>
              <a:buFont typeface="Wingdings" panose="05000000000000000000" pitchFamily="2" charset="2"/>
              <a:buChar char="ü"/>
            </a:pPr>
            <a:r>
              <a:rPr lang="hr-HR" dirty="0">
                <a:latin typeface="VladaRHSans Reg"/>
                <a:ea typeface="MS PGothic"/>
                <a:cs typeface="Calibri"/>
              </a:rPr>
              <a:t>Smanjenje financiranja za operacije koje stvaraju neto prihod ne primjenjuje se na financijske instrumente</a:t>
            </a:r>
          </a:p>
          <a:p>
            <a:pPr marL="314051" indent="-314051">
              <a:spcBef>
                <a:spcPts val="412"/>
              </a:spcBef>
              <a:spcAft>
                <a:spcPts val="412"/>
              </a:spcAft>
              <a:buFont typeface="Wingdings" panose="05000000000000000000" pitchFamily="2" charset="2"/>
              <a:buChar char="ü"/>
            </a:pPr>
            <a:r>
              <a:rPr lang="hr-HR" dirty="0">
                <a:latin typeface="VladaRHSans Reg"/>
                <a:ea typeface="MS PGothic"/>
                <a:cs typeface="Calibri"/>
              </a:rPr>
              <a:t>Povrat doprinosa za kršenje odredbi o trajnosti operacija ne primjenjuje se na financijske instrumente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18DD32-DB85-497E-9FF9-1966D07A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27" y="4564432"/>
            <a:ext cx="1273021" cy="3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980" y="206375"/>
            <a:ext cx="8436795" cy="619535"/>
          </a:xfrm>
        </p:spPr>
        <p:txBody>
          <a:bodyPr/>
          <a:lstStyle/>
          <a:p>
            <a:r>
              <a:rPr lang="hr-HR" dirty="0">
                <a:latin typeface="+mn-lt"/>
              </a:rPr>
              <a:t>RH: Sustav bespovratna sredstva vs. FI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D0F341-66C7-40F6-B0D1-CEF8A5BCFDD6}"/>
              </a:ext>
            </a:extLst>
          </p:cNvPr>
          <p:cNvGrpSpPr/>
          <p:nvPr/>
        </p:nvGrpSpPr>
        <p:grpSpPr>
          <a:xfrm>
            <a:off x="176980" y="825910"/>
            <a:ext cx="8639896" cy="3449278"/>
            <a:chOff x="176980" y="825910"/>
            <a:chExt cx="8639896" cy="344927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76980" y="1042731"/>
              <a:ext cx="1474839" cy="1327355"/>
            </a:xfrm>
            <a:prstGeom prst="roundRect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r>
                <a:rPr lang="hr-HR" altLang="sr-Latn-RS" sz="1700" dirty="0">
                  <a:latin typeface="VladaRHSans Med" panose="02000000000000000000" pitchFamily="50" charset="-18"/>
                </a:rPr>
                <a:t>Upravljačko </a:t>
              </a:r>
              <a:br>
                <a:rPr lang="hr-HR" altLang="sr-Latn-RS" sz="1700" dirty="0">
                  <a:latin typeface="VladaRHSans Med" panose="02000000000000000000" pitchFamily="50" charset="-18"/>
                </a:rPr>
              </a:br>
              <a:r>
                <a:rPr lang="hr-HR" altLang="sr-Latn-RS" sz="1700" dirty="0">
                  <a:latin typeface="VladaRHSans Med" panose="02000000000000000000" pitchFamily="50" charset="-18"/>
                </a:rPr>
                <a:t>tijelo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76980" y="2492068"/>
              <a:ext cx="1474839" cy="605810"/>
            </a:xfrm>
            <a:prstGeom prst="roundRect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r>
                <a:rPr lang="hr-HR" altLang="sr-Latn-RS" sz="1700" dirty="0">
                  <a:latin typeface="VladaRHSans Med" panose="02000000000000000000" pitchFamily="50" charset="-18"/>
                </a:rPr>
                <a:t>Posredničko </a:t>
              </a:r>
              <a:br>
                <a:rPr lang="hr-HR" altLang="sr-Latn-RS" sz="1700" dirty="0">
                  <a:latin typeface="VladaRHSans Med" panose="02000000000000000000" pitchFamily="50" charset="-18"/>
                </a:rPr>
              </a:br>
              <a:r>
                <a:rPr lang="hr-HR" altLang="sr-Latn-RS" sz="1700" dirty="0">
                  <a:latin typeface="VladaRHSans Med" panose="02000000000000000000" pitchFamily="50" charset="-18"/>
                </a:rPr>
                <a:t>tijelo razine 2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769808" y="1044575"/>
              <a:ext cx="1504334" cy="543846"/>
            </a:xfrm>
            <a:prstGeom prst="roundRect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r>
                <a:rPr lang="hr-HR" altLang="sr-Latn-RS" sz="1700" dirty="0">
                  <a:latin typeface="VladaRHSans Med" panose="02000000000000000000" pitchFamily="50" charset="-18"/>
                </a:rPr>
                <a:t>Upravljačko </a:t>
              </a:r>
              <a:br>
                <a:rPr lang="hr-HR" altLang="sr-Latn-RS" sz="1700" dirty="0">
                  <a:latin typeface="VladaRHSans Med" panose="02000000000000000000" pitchFamily="50" charset="-18"/>
                </a:rPr>
              </a:br>
              <a:r>
                <a:rPr lang="hr-HR" altLang="sr-Latn-RS" sz="1700" dirty="0">
                  <a:latin typeface="VladaRHSans Med" panose="02000000000000000000" pitchFamily="50" charset="-18"/>
                </a:rPr>
                <a:t>tijelo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769807" y="1711529"/>
              <a:ext cx="1504335" cy="672179"/>
            </a:xfrm>
            <a:prstGeom prst="roundRect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r>
                <a:rPr lang="hr-HR" altLang="sr-Latn-RS" sz="1700" dirty="0">
                  <a:latin typeface="VladaRHSans Med" panose="02000000000000000000" pitchFamily="50" charset="-18"/>
                </a:rPr>
                <a:t>Posredničko </a:t>
              </a:r>
              <a:br>
                <a:rPr lang="hr-HR" altLang="sr-Latn-RS" sz="1700" dirty="0">
                  <a:latin typeface="VladaRHSans Med" panose="02000000000000000000" pitchFamily="50" charset="-18"/>
                </a:rPr>
              </a:br>
              <a:r>
                <a:rPr lang="hr-HR" altLang="sr-Latn-RS" sz="1700" dirty="0">
                  <a:latin typeface="VladaRHSans Med" panose="02000000000000000000" pitchFamily="50" charset="-18"/>
                </a:rPr>
                <a:t>tijelo razine 1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829824" y="2506816"/>
              <a:ext cx="1444317" cy="591062"/>
            </a:xfrm>
            <a:prstGeom prst="roundRect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r>
                <a:rPr lang="hr-HR" altLang="sr-Latn-RS" sz="1700" dirty="0">
                  <a:latin typeface="VladaRHSans Med" panose="02000000000000000000" pitchFamily="50" charset="-18"/>
                </a:rPr>
                <a:t>Posredničko </a:t>
              </a:r>
              <a:br>
                <a:rPr lang="hr-HR" altLang="sr-Latn-RS" sz="1700" dirty="0">
                  <a:latin typeface="VladaRHSans Med" panose="02000000000000000000" pitchFamily="50" charset="-18"/>
                </a:rPr>
              </a:br>
              <a:r>
                <a:rPr lang="hr-HR" altLang="sr-Latn-RS" sz="1700" dirty="0">
                  <a:latin typeface="VladaRHSans Med" panose="02000000000000000000" pitchFamily="50" charset="-18"/>
                </a:rPr>
                <a:t>tijelo razine 2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247535" y="825910"/>
              <a:ext cx="0" cy="344927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38444" y="3318387"/>
              <a:ext cx="2182761" cy="9568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solidFill>
                    <a:srgbClr val="C00000"/>
                  </a:solidFill>
                  <a:latin typeface="VladaRHSans Lt" panose="02000000000000000000" pitchFamily="50" charset="-18"/>
                  <a:ea typeface="VladaRHSans Lt" panose="02000000000000000000" pitchFamily="50" charset="-18"/>
                </a:rPr>
                <a:t>KORISNIK</a:t>
              </a:r>
              <a:r>
                <a:rPr lang="hr-HR" dirty="0">
                  <a:solidFill>
                    <a:schemeClr val="tx1"/>
                  </a:solidFill>
                  <a:latin typeface="VladaRHSans Lt" panose="02000000000000000000" pitchFamily="50" charset="-18"/>
                  <a:ea typeface="VladaRHSans Lt" panose="02000000000000000000" pitchFamily="50" charset="-18"/>
                </a:rPr>
                <a:t> bespovratnih sredstava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682458" y="2013180"/>
              <a:ext cx="3717619" cy="9577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solidFill>
                    <a:schemeClr val="tx1"/>
                  </a:solidFill>
                  <a:latin typeface="VladaRHSans Lt" panose="02000000000000000000" pitchFamily="50" charset="-18"/>
                  <a:ea typeface="VladaRHSans Lt" panose="02000000000000000000" pitchFamily="50" charset="-18"/>
                </a:rPr>
                <a:t>Tijelo koje provodi FI </a:t>
              </a:r>
            </a:p>
            <a:p>
              <a:pPr algn="ctr"/>
              <a:r>
                <a:rPr lang="hr-HR" dirty="0">
                  <a:solidFill>
                    <a:schemeClr val="tx1"/>
                  </a:solidFill>
                  <a:latin typeface="VladaRHSans Lt" panose="02000000000000000000" pitchFamily="50" charset="-18"/>
                  <a:ea typeface="VladaRHSans Lt" panose="02000000000000000000" pitchFamily="50" charset="-18"/>
                </a:rPr>
                <a:t>= </a:t>
              </a:r>
              <a:r>
                <a:rPr lang="hr-HR" dirty="0">
                  <a:solidFill>
                    <a:srgbClr val="C00000"/>
                  </a:solidFill>
                  <a:latin typeface="VladaRHSans Lt" panose="02000000000000000000" pitchFamily="50" charset="-18"/>
                  <a:ea typeface="VladaRHSans Lt" panose="02000000000000000000" pitchFamily="50" charset="-18"/>
                </a:rPr>
                <a:t>KORISNIK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5789100" y="1054919"/>
              <a:ext cx="1504334" cy="543846"/>
            </a:xfrm>
            <a:prstGeom prst="roundRect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r>
                <a:rPr lang="hr-HR" altLang="sr-Latn-RS" sz="1700" dirty="0">
                  <a:latin typeface="VladaRHSans Med" panose="02000000000000000000" pitchFamily="50" charset="-18"/>
                </a:rPr>
                <a:t>Upravljačko </a:t>
              </a:r>
              <a:br>
                <a:rPr lang="hr-HR" altLang="sr-Latn-RS" sz="1700" dirty="0">
                  <a:latin typeface="VladaRHSans Med" panose="02000000000000000000" pitchFamily="50" charset="-18"/>
                </a:rPr>
              </a:br>
              <a:r>
                <a:rPr lang="hr-HR" altLang="sr-Latn-RS" sz="1700" dirty="0">
                  <a:latin typeface="VladaRHSans Med" panose="02000000000000000000" pitchFamily="50" charset="-18"/>
                </a:rPr>
                <a:t>tijelo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395377" y="3389767"/>
              <a:ext cx="4145014" cy="7684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solidFill>
                    <a:schemeClr val="tx1"/>
                  </a:solidFill>
                  <a:latin typeface="VladaRHSans Lt" panose="02000000000000000000" pitchFamily="50" charset="-18"/>
                  <a:ea typeface="VladaRHSans Lt" panose="02000000000000000000" pitchFamily="50" charset="-18"/>
                </a:rPr>
                <a:t>Krajnji primatelj financijskog proizvoda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265658" y="3194727"/>
              <a:ext cx="455121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BEA8E5-014D-4FC3-84C5-2679CE15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27" y="4564432"/>
            <a:ext cx="1273021" cy="3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038B-D5EA-4749-BCA3-9A8BFB62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373" y="827199"/>
            <a:ext cx="3652769" cy="857250"/>
          </a:xfrm>
        </p:spPr>
        <p:txBody>
          <a:bodyPr/>
          <a:lstStyle/>
          <a:p>
            <a:r>
              <a:rPr lang="hr-HR" dirty="0">
                <a:latin typeface="+mn-lt"/>
              </a:rPr>
              <a:t>OTPIS GLAVNICE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5343-7D1A-4A96-9688-ADE961F6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4594"/>
            <a:ext cx="3652769" cy="3098800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+mn-lt"/>
              </a:rPr>
              <a:t>u idućem razdoblju će biti moguće u sklopu FI uvesti </a:t>
            </a:r>
            <a:r>
              <a:rPr lang="hr-HR" sz="1400" i="1" dirty="0">
                <a:latin typeface="+mn-lt"/>
              </a:rPr>
              <a:t>'</a:t>
            </a:r>
            <a:r>
              <a:rPr lang="hr-HR" sz="1400" i="1" dirty="0" err="1">
                <a:latin typeface="+mn-lt"/>
              </a:rPr>
              <a:t>capital</a:t>
            </a:r>
            <a:r>
              <a:rPr lang="hr-HR" sz="1400" i="1" dirty="0">
                <a:latin typeface="+mn-lt"/>
              </a:rPr>
              <a:t> </a:t>
            </a:r>
            <a:r>
              <a:rPr lang="hr-HR" sz="1400" i="1" dirty="0" err="1">
                <a:latin typeface="+mn-lt"/>
              </a:rPr>
              <a:t>rebate</a:t>
            </a:r>
            <a:r>
              <a:rPr lang="hr-HR" sz="1400" dirty="0">
                <a:latin typeface="+mn-lt"/>
              </a:rPr>
              <a:t>' odnosno otpis glavnice za postignute ciljeve javnih politika čime se do 50% kredita može pretvoriti u </a:t>
            </a:r>
            <a:r>
              <a:rPr lang="hr-HR" sz="1400" dirty="0" err="1">
                <a:latin typeface="+mn-lt"/>
              </a:rPr>
              <a:t>BS</a:t>
            </a:r>
            <a:endParaRPr lang="hr-HR" sz="1400" dirty="0">
              <a:latin typeface="+mn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 err="1">
                <a:latin typeface="+mn-lt"/>
              </a:rPr>
              <a:t>BS</a:t>
            </a:r>
            <a:r>
              <a:rPr lang="hr-HR" sz="1400" dirty="0">
                <a:latin typeface="+mn-lt"/>
              </a:rPr>
              <a:t> dio mora biti manji od FI dijela da bi se provelo po jednostavnijim FI pravilima odnosno unutar jedne FI operacije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+mn-lt"/>
              </a:rPr>
              <a:t>primjerice od 100.000 EUR kredita se otpiše 40.000 EUR glavnice ukoliko se ostvari energetska ušteda od 40%, ili po 10% za svaki oblik OIE koji se uvede, te krajnji primatelj nastavi otplaćivati 60.000 EUR kredita po minimalnoj kamati, a 40.000 EUR se pretvori u </a:t>
            </a:r>
            <a:r>
              <a:rPr lang="hr-HR" sz="1400" dirty="0" err="1">
                <a:latin typeface="+mn-lt"/>
              </a:rPr>
              <a:t>BS</a:t>
            </a:r>
            <a:r>
              <a:rPr lang="hr-HR" sz="1400" dirty="0">
                <a:latin typeface="+mn-lt"/>
              </a:rPr>
              <a:t> koja se ne moraju vraćati, ali se provodi po FI proceduri (što znači da nema kontrole ZNS-ova i javne nabave od strane PT2, niti nepravilnosti)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1D041-F301-4C2B-B1DC-0DF901B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09" y="1510191"/>
            <a:ext cx="5257800" cy="2967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F70F7-2170-41A1-B5FA-D09C21A3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127" y="4564432"/>
            <a:ext cx="1273021" cy="3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2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9544" y="149322"/>
            <a:ext cx="7536967" cy="6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609585" rtl="0" eaLnBrk="1" fontAlgn="base" hangingPunct="1">
              <a:lnSpc>
                <a:spcPts val="4267"/>
              </a:lnSpc>
              <a:spcBef>
                <a:spcPct val="20000"/>
              </a:spcBef>
              <a:spcAft>
                <a:spcPct val="0"/>
              </a:spcAft>
              <a:buNone/>
              <a:defRPr sz="2667" kern="1200">
                <a:solidFill>
                  <a:schemeClr val="tx1"/>
                </a:solidFill>
                <a:latin typeface="VladaRHSans Reg" panose="02000000000000000000" pitchFamily="50" charset="-18"/>
                <a:ea typeface="VladaRHSans Reg" panose="02000000000000000000" pitchFamily="50" charset="-18"/>
                <a:cs typeface="VladaRHSans Reg" panose="02000000000000000000" pitchFamily="50" charset="-18"/>
              </a:defRPr>
            </a:lvl1pPr>
            <a:lvl2pPr marL="609585" indent="0" algn="l" defTabSz="609585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93DD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ladaRHSans Reg" panose="02000000000000000000" pitchFamily="50" charset="-18"/>
                <a:ea typeface="ＭＳ Ｐゴシック" charset="0"/>
                <a:cs typeface="VladaRHSans Reg" panose="02000000000000000000" pitchFamily="50" charset="-18"/>
              </a:defRPr>
            </a:lvl2pPr>
            <a:lvl3pPr marL="1219170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VladaRHSans Reg" panose="02000000000000000000" pitchFamily="50" charset="-18"/>
                <a:ea typeface="ＭＳ Ｐゴシック" charset="0"/>
                <a:cs typeface="VladaRHSans Reg" panose="02000000000000000000" pitchFamily="50" charset="-18"/>
              </a:defRPr>
            </a:lvl3pPr>
            <a:lvl4pPr marL="1828754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7F24"/>
              </a:buClr>
              <a:buFont typeface="Wingdings" panose="05000000000000000000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ladaRHSans Reg" panose="02000000000000000000" pitchFamily="50" charset="-18"/>
                <a:ea typeface="ＭＳ Ｐゴシック" charset="0"/>
                <a:cs typeface="VladaRHSans Reg" panose="02000000000000000000" pitchFamily="50" charset="-18"/>
              </a:defRPr>
            </a:lvl4pPr>
            <a:lvl5pPr marL="2438339" indent="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ladaRHSans Reg" panose="02000000000000000000" pitchFamily="50" charset="-18"/>
                <a:ea typeface="ＭＳ Ｐゴシック" charset="0"/>
                <a:cs typeface="VladaRHSans Reg" panose="02000000000000000000" pitchFamily="50" charset="-18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hr-HR" sz="36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544" y="1099039"/>
            <a:ext cx="7536967" cy="13540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							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Prihvatljivi troškovi 100 + PDV 25 + </a:t>
            </a:r>
            <a:r>
              <a:rPr lang="hr-HR" sz="12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VTR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15 = 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140 ukupno investicija</a:t>
            </a:r>
            <a:endParaRPr lang="en-GB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BESPOVRATNA SREDSTVA</a:t>
            </a: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	--------------------------------------------------------------------------------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</a:t>
            </a:r>
            <a:endParaRPr lang="en-GB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hr-HR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BS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komponenta 85       + vlastito sufinanciranje 55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b) </a:t>
            </a:r>
            <a:r>
              <a:rPr lang="hr-HR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BS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komponenta 63,75 + </a:t>
            </a:r>
            <a:r>
              <a:rPr lang="hr-HR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vlastito sufinanciranje 76,25 (u slučaju financijske korekcije od 25%)</a:t>
            </a:r>
            <a:endParaRPr lang="en-GB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543" y="2798225"/>
            <a:ext cx="7536968" cy="9293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							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 140 prihvatljivi troškovi = ukupni trošak investicije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FINANCIJSKI INSTRUMENT</a:t>
            </a: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	--------------------------------------------------------------------------------</a:t>
            </a:r>
            <a:r>
              <a:rPr lang="hr-H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---------------</a:t>
            </a:r>
            <a:endParaRPr lang="en-GB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     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sz="1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BS</a:t>
            </a:r>
            <a:r>
              <a:rPr lang="hr-H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komponenta &lt;70 + FI &gt;70</a:t>
            </a:r>
            <a:endParaRPr lang="en-GB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568F4EF-23E9-4EA6-BC1F-C23E59FC4723}"/>
              </a:ext>
            </a:extLst>
          </p:cNvPr>
          <p:cNvSpPr/>
          <p:nvPr/>
        </p:nvSpPr>
        <p:spPr>
          <a:xfrm>
            <a:off x="403654" y="142007"/>
            <a:ext cx="7167578" cy="1099039"/>
          </a:xfrm>
          <a:prstGeom prst="cloudCallout">
            <a:avLst>
              <a:gd name="adj1" fmla="val -33323"/>
              <a:gd name="adj2" fmla="val 5979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hr-HR" sz="1200" b="1" dirty="0">
                <a:solidFill>
                  <a:schemeClr val="tx1"/>
                </a:solidFill>
              </a:rPr>
              <a:t>Zabranjeni prihodi </a:t>
            </a:r>
            <a:r>
              <a:rPr lang="hr-HR" sz="1200" dirty="0">
                <a:solidFill>
                  <a:schemeClr val="tx1"/>
                </a:solidFill>
              </a:rPr>
              <a:t>(oduzimaju se od </a:t>
            </a:r>
            <a:r>
              <a:rPr lang="hr-HR" sz="1200" dirty="0" err="1">
                <a:solidFill>
                  <a:schemeClr val="tx1"/>
                </a:solidFill>
              </a:rPr>
              <a:t>BS</a:t>
            </a:r>
            <a:r>
              <a:rPr lang="hr-HR" sz="1200" dirty="0">
                <a:solidFill>
                  <a:schemeClr val="tx1"/>
                </a:solidFill>
              </a:rPr>
              <a:t>)</a:t>
            </a:r>
          </a:p>
          <a:p>
            <a:pPr marL="342900" indent="-342900" algn="ctr">
              <a:spcBef>
                <a:spcPts val="600"/>
              </a:spcBef>
              <a:buFont typeface="+mj-lt"/>
              <a:buAutoNum type="arabicPeriod"/>
            </a:pPr>
            <a:r>
              <a:rPr lang="hr-HR" sz="1200" b="1" dirty="0">
                <a:solidFill>
                  <a:schemeClr val="tx1"/>
                </a:solidFill>
              </a:rPr>
              <a:t>Nema državne potpore </a:t>
            </a:r>
            <a:r>
              <a:rPr lang="hr-HR" sz="1200" dirty="0">
                <a:solidFill>
                  <a:schemeClr val="tx1"/>
                </a:solidFill>
              </a:rPr>
              <a:t>– min. 80% zgrade koristi se za društvene djelatnosti koje ne predstavljaju gospodarsku aktivnost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7088C-74DD-4A1A-8E2B-A6BFA6D0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27" y="4564432"/>
            <a:ext cx="1273021" cy="372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458B8-D221-4EFE-A4BC-1E05C3C73A7D}"/>
              </a:ext>
            </a:extLst>
          </p:cNvPr>
          <p:cNvSpPr txBox="1"/>
          <p:nvPr/>
        </p:nvSpPr>
        <p:spPr>
          <a:xfrm>
            <a:off x="175728" y="3838229"/>
            <a:ext cx="863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C00000"/>
                </a:solidFill>
              </a:rPr>
              <a:t>	* Od 01.01.2022. na snazi NOVI Zakon o proračunu NN 144/2021 čl.121(5):</a:t>
            </a:r>
          </a:p>
          <a:p>
            <a:r>
              <a:rPr lang="hr-HR" sz="1400" dirty="0">
                <a:solidFill>
                  <a:srgbClr val="C00000"/>
                </a:solidFill>
                <a:sym typeface="Symbol" panose="05050102010706020507" pitchFamily="18" charset="2"/>
              </a:rPr>
              <a:t>			 s</a:t>
            </a:r>
            <a:r>
              <a:rPr lang="hr-HR" sz="1400" dirty="0">
                <a:solidFill>
                  <a:srgbClr val="C00000"/>
                </a:solidFill>
              </a:rPr>
              <a:t>amo </a:t>
            </a:r>
            <a:r>
              <a:rPr lang="hr-HR" sz="1400" b="1" u="sng" dirty="0">
                <a:solidFill>
                  <a:srgbClr val="C00000"/>
                </a:solidFill>
              </a:rPr>
              <a:t>prihvatljivi</a:t>
            </a:r>
            <a:r>
              <a:rPr lang="hr-HR" sz="1400" dirty="0">
                <a:solidFill>
                  <a:srgbClr val="C00000"/>
                </a:solidFill>
              </a:rPr>
              <a:t> troškovi EU projekata ne ulaze u limit za zaduživanje </a:t>
            </a:r>
            <a:r>
              <a:rPr lang="hr-HR" sz="1400" dirty="0" err="1">
                <a:solidFill>
                  <a:srgbClr val="C00000"/>
                </a:solidFill>
              </a:rPr>
              <a:t>JLP</a:t>
            </a:r>
            <a:r>
              <a:rPr lang="hr-HR" sz="1400" dirty="0">
                <a:solidFill>
                  <a:srgbClr val="C00000"/>
                </a:solidFill>
              </a:rPr>
              <a:t>(R)S od </a:t>
            </a:r>
            <a:r>
              <a:rPr lang="hr-HR" sz="1400" dirty="0" err="1">
                <a:solidFill>
                  <a:srgbClr val="C00000"/>
                </a:solidFill>
              </a:rPr>
              <a:t>max</a:t>
            </a:r>
            <a:r>
              <a:rPr lang="hr-HR" sz="1400" dirty="0">
                <a:solidFill>
                  <a:srgbClr val="C00000"/>
                </a:solidFill>
              </a:rPr>
              <a:t>. 20%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8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45ED-A1E4-414D-8DDD-25F220E0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NAJAVA 2021.-2027.</a:t>
            </a:r>
            <a:br>
              <a:rPr lang="hr-HR" dirty="0"/>
            </a:br>
            <a:r>
              <a:rPr lang="hr-HR" b="1" dirty="0"/>
              <a:t>REGIONALNI RAZVOJNI FOND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7A95-3936-4EC9-A174-E768A2A7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03" y="1142341"/>
            <a:ext cx="8099425" cy="3098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r-HR" b="1" dirty="0"/>
              <a:t>Fond za razvoj urbanih i otočnih područja </a:t>
            </a:r>
          </a:p>
          <a:p>
            <a:pPr algn="ctr">
              <a:lnSpc>
                <a:spcPct val="100000"/>
              </a:lnSpc>
            </a:pPr>
            <a:r>
              <a:rPr lang="hr-HR" b="1" dirty="0"/>
              <a:t>za poticanje ulaganja u javnu i poslovnu infrastrukturu za komercijalne namjene </a:t>
            </a:r>
          </a:p>
          <a:p>
            <a:pPr algn="ctr">
              <a:lnSpc>
                <a:spcPct val="100000"/>
              </a:lnSpc>
            </a:pPr>
            <a:endParaRPr lang="hr-HR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b="1" dirty="0"/>
              <a:t>Besplatna tehnička pomoć </a:t>
            </a:r>
            <a:r>
              <a:rPr lang="hr-HR" dirty="0"/>
              <a:t>za izradu projektne i financijske dokumentacije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/>
              <a:t>Investicijski dugoročni krediti s minimalnom kamatom, uz mogućnost </a:t>
            </a:r>
            <a:r>
              <a:rPr lang="hr-HR" b="1" dirty="0"/>
              <a:t>otpisa dijela glavnice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/>
              <a:t>Primjeri prihvatljivih ulaganja</a:t>
            </a:r>
          </a:p>
          <a:p>
            <a:pPr lvl="2">
              <a:buClrTx/>
              <a:buFont typeface="Wingdings" panose="05000000000000000000" pitchFamily="2" charset="2"/>
              <a:buChar char="ü"/>
            </a:pPr>
            <a:r>
              <a:rPr lang="hr-HR" dirty="0"/>
              <a:t>Projekti urbanog razvoja, urbane regeneracije, sigurnosti javnih prostora i zelene infrastrukture</a:t>
            </a:r>
          </a:p>
          <a:p>
            <a:pPr lvl="2">
              <a:buClrTx/>
              <a:buFont typeface="Wingdings" panose="05000000000000000000" pitchFamily="2" charset="2"/>
              <a:buChar char="ü"/>
            </a:pPr>
            <a:r>
              <a:rPr lang="hr-HR" dirty="0"/>
              <a:t>Ulaganja u sustave javnog prijevoza </a:t>
            </a:r>
          </a:p>
          <a:p>
            <a:pPr lvl="2">
              <a:buClrTx/>
              <a:buFont typeface="Wingdings" panose="05000000000000000000" pitchFamily="2" charset="2"/>
              <a:buChar char="ü"/>
            </a:pPr>
            <a:r>
              <a:rPr lang="hr-HR" dirty="0"/>
              <a:t>Ulaganja u energetsku učinkovitost i obnovljive izvore energije</a:t>
            </a:r>
          </a:p>
          <a:p>
            <a:pPr lvl="2">
              <a:buClrTx/>
              <a:buFont typeface="Wingdings" panose="05000000000000000000" pitchFamily="2" charset="2"/>
              <a:buChar char="ü"/>
            </a:pPr>
            <a:r>
              <a:rPr lang="hr-HR" dirty="0"/>
              <a:t>Ulaganja u sportsku, društvenu i kulturnu infrastrukturu</a:t>
            </a:r>
          </a:p>
          <a:p>
            <a:pPr lvl="2">
              <a:buClrTx/>
              <a:buFont typeface="Wingdings" panose="05000000000000000000" pitchFamily="2" charset="2"/>
              <a:buChar char="ü"/>
            </a:pPr>
            <a:r>
              <a:rPr lang="hr-HR" dirty="0"/>
              <a:t>Razvoj turizma i ekonomska valorizacija kulturne i prirodne baštine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hr-HR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E4687E-F368-428F-9DDE-AC8FF9A2E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59" y="4582319"/>
            <a:ext cx="1214438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1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CCA0-8C4B-48BA-ABE5-89B1D38B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68" y="1076503"/>
            <a:ext cx="8099425" cy="3098800"/>
          </a:xfrm>
        </p:spPr>
        <p:txBody>
          <a:bodyPr/>
          <a:lstStyle/>
          <a:p>
            <a:pPr marL="598488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/>
              <a:t>Potencijal financijskih instrumenata sadržan je u samoj prirodi projekata </a:t>
            </a:r>
            <a:r>
              <a:rPr lang="hr-HR" b="1" dirty="0"/>
              <a:t>koji se sami otplaćuju</a:t>
            </a:r>
            <a:r>
              <a:rPr lang="hr-HR" dirty="0"/>
              <a:t> i pokrivaju vlastite operativne troškove tijekom cijelog razdoblja korištenja </a:t>
            </a:r>
          </a:p>
          <a:p>
            <a:pPr marL="598488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/>
              <a:t>Moguće ih je primijeniti u skoro svim područjima, od prometne, kulturne, prirodne, društvene, sportske do stambene infrastrukture ili bilo koje druge javne infrastrukture </a:t>
            </a:r>
            <a:r>
              <a:rPr lang="hr-HR" b="1" dirty="0"/>
              <a:t>koja ostvaruje prihode </a:t>
            </a:r>
            <a:r>
              <a:rPr lang="hr-HR" dirty="0"/>
              <a:t>od naplate usluga korištenja od strane građana i turista </a:t>
            </a:r>
          </a:p>
          <a:p>
            <a:pPr indent="0">
              <a:lnSpc>
                <a:spcPct val="100000"/>
              </a:lnSpc>
            </a:pPr>
            <a:r>
              <a:rPr lang="hr-HR" dirty="0"/>
              <a:t>		(poput javnih garaža, parkirališta, kolodvora, bazena, sportskih dvorana, skijališta, klizališta, žičara, 		vučnica, vidikovaca, toplica, lječilišta, muzeja, kazališta, koncertnih dvorana, dvoraca, tvrđava, 			zabavnih parkova, parkova prirode, arheoloških parkova i raznih drugih turističkih atrakcija, do 			studentskih i učeničkih domova kao i poticane stanogradnje) </a:t>
            </a:r>
          </a:p>
          <a:p>
            <a:pPr marL="598488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dirty="0"/>
              <a:t>Financijski instrumenti omogućuju da se razvojni projekti javne infrastrukture obogate sa brojnim </a:t>
            </a:r>
            <a:r>
              <a:rPr lang="hr-HR" b="1" dirty="0"/>
              <a:t>komercijalnim sadržajima </a:t>
            </a:r>
            <a:r>
              <a:rPr lang="hr-HR" dirty="0"/>
              <a:t>(trgovački, uslužni, ugostiteljski, smještajni kapaciteti kao i reklamni prostori) koji se mogu dati u najam ili koncesiju čime se privlači poduzetnička aktivnost, a ujedno povećava neto prihod neophodan za povrat investicije i podmirivanje redovnih režijskih troškova i troškova održavanja (veća fiskalna odgovornost)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B1F05-8444-4232-B81F-A7AEC8A0CE89}"/>
              </a:ext>
            </a:extLst>
          </p:cNvPr>
          <p:cNvSpPr txBox="1">
            <a:spLocks/>
          </p:cNvSpPr>
          <p:nvPr/>
        </p:nvSpPr>
        <p:spPr bwMode="auto">
          <a:xfrm>
            <a:off x="-227918" y="457339"/>
            <a:ext cx="7536967" cy="5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12738" indent="-312738" algn="l" defTabSz="417513" rtl="0" eaLnBrk="0" fontAlgn="base" hangingPunct="0">
              <a:lnSpc>
                <a:spcPts val="3114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ladaRHSans Reg" panose="02000000000000000000" pitchFamily="50" charset="-18"/>
                <a:ea typeface="VladaRHSans Reg" panose="02000000000000000000" pitchFamily="50" charset="-18"/>
                <a:cs typeface="VladaRHSans Reg" panose="02000000000000000000" pitchFamily="50" charset="-18"/>
              </a:defRPr>
            </a:lvl1pPr>
            <a:lvl2pPr marL="0" indent="-234448" algn="l" defTabSz="314051" rtl="0" eaLnBrk="1" fontAlgn="base" hangingPunct="1">
              <a:lnSpc>
                <a:spcPts val="2335"/>
              </a:lnSpc>
              <a:spcBef>
                <a:spcPts val="395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/>
              </a:defRPr>
            </a:lvl2pPr>
            <a:lvl3pPr marL="1046809" indent="-209362" algn="l" defTabSz="4175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VladaRHSans Reg" panose="02000000000000000000" pitchFamily="50" charset="-18"/>
                <a:ea typeface="VladaRHSans Reg" panose="02000000000000000000" pitchFamily="50" charset="-18"/>
                <a:cs typeface="VladaRHSans Reg" panose="02000000000000000000" pitchFamily="50" charset="-18"/>
              </a:defRPr>
            </a:lvl3pPr>
            <a:lvl4pPr marL="1465533" indent="-209362" algn="l" defTabSz="4175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VladaRHSans Reg" panose="02000000000000000000" pitchFamily="50" charset="-18"/>
                <a:ea typeface="VladaRHSans Reg" panose="02000000000000000000" pitchFamily="50" charset="-18"/>
                <a:cs typeface="VladaRHSans Reg" panose="02000000000000000000" pitchFamily="50" charset="-18"/>
              </a:defRPr>
            </a:lvl4pPr>
            <a:lvl5pPr marL="1884257" indent="-209362" algn="l" defTabSz="4175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VladaRHSans Reg" panose="02000000000000000000" pitchFamily="50" charset="-18"/>
                <a:ea typeface="VladaRHSans Reg" panose="02000000000000000000" pitchFamily="50" charset="-18"/>
                <a:cs typeface="VladaRHSans Reg" panose="02000000000000000000" pitchFamily="50" charset="-18"/>
              </a:defRPr>
            </a:lvl5pPr>
            <a:lvl6pPr marL="2302981" indent="-209362" algn="l" defTabSz="418724" rtl="0" eaLnBrk="1" latinLnBrk="0" hangingPunct="1">
              <a:spcBef>
                <a:spcPct val="20000"/>
              </a:spcBef>
              <a:buFont typeface="Arial"/>
              <a:buChar char="•"/>
              <a:defRPr sz="18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1705" indent="-209362" algn="l" defTabSz="418724" rtl="0" eaLnBrk="1" latinLnBrk="0" hangingPunct="1">
              <a:spcBef>
                <a:spcPct val="20000"/>
              </a:spcBef>
              <a:buFont typeface="Arial"/>
              <a:buChar char="•"/>
              <a:defRPr sz="18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0428" indent="-209362" algn="l" defTabSz="418724" rtl="0" eaLnBrk="1" latinLnBrk="0" hangingPunct="1">
              <a:spcBef>
                <a:spcPct val="20000"/>
              </a:spcBef>
              <a:buFont typeface="Arial"/>
              <a:buChar char="•"/>
              <a:defRPr sz="18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59152" indent="-209362" algn="l" defTabSz="418724" rtl="0" eaLnBrk="1" latinLnBrk="0" hangingPunct="1">
              <a:spcBef>
                <a:spcPct val="20000"/>
              </a:spcBef>
              <a:buFont typeface="Arial"/>
              <a:buChar char="•"/>
              <a:defRPr sz="18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hr-HR" sz="3600" b="1" dirty="0">
                <a:latin typeface="VladaRHSerif Med"/>
              </a:rPr>
              <a:t>      Kako sa manje postići više i generirati samoodržive projekte</a:t>
            </a:r>
            <a:endParaRPr lang="pl-PL" sz="3600" b="1" dirty="0">
              <a:latin typeface="VladaRHSerif Med"/>
            </a:endParaRPr>
          </a:p>
          <a:p>
            <a:pPr marL="0" indent="0"/>
            <a:endParaRPr lang="hr-HR" sz="3297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7AE0E-AC26-4E6B-B8CF-55239D1EA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46" y="4582319"/>
            <a:ext cx="1214438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37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24489" y="210232"/>
            <a:ext cx="2867025" cy="2867025"/>
          </a:xfrm>
          <a:prstGeom prst="ellipse">
            <a:avLst/>
          </a:prstGeom>
          <a:solidFill>
            <a:srgbClr val="C0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4657121" y="2152652"/>
            <a:ext cx="2867025" cy="2867025"/>
          </a:xfrm>
          <a:prstGeom prst="ellipse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3061004" y="1061359"/>
            <a:ext cx="2867025" cy="2867025"/>
          </a:xfrm>
          <a:prstGeom prst="ellipse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3" name="Group 2"/>
          <p:cNvGrpSpPr/>
          <p:nvPr/>
        </p:nvGrpSpPr>
        <p:grpSpPr>
          <a:xfrm>
            <a:off x="2492536" y="1983839"/>
            <a:ext cx="2178657" cy="763325"/>
            <a:chOff x="1970560" y="2822837"/>
            <a:chExt cx="2178657" cy="763325"/>
          </a:xfrm>
        </p:grpSpPr>
        <p:sp>
          <p:nvSpPr>
            <p:cNvPr id="11" name="Rectangle 10"/>
            <p:cNvSpPr/>
            <p:nvPr/>
          </p:nvSpPr>
          <p:spPr>
            <a:xfrm>
              <a:off x="1970560" y="2822837"/>
              <a:ext cx="2178657" cy="76332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199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45197" y="2973668"/>
              <a:ext cx="2031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i="1" dirty="0">
                  <a:latin typeface="Bahnschrift SemiBold" panose="020B0502040204020203" pitchFamily="34" charset="0"/>
                </a:rPr>
                <a:t>Sustainability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43836" y="418117"/>
            <a:ext cx="1733305" cy="763325"/>
            <a:chOff x="6816910" y="462018"/>
            <a:chExt cx="1733305" cy="763325"/>
          </a:xfrm>
        </p:grpSpPr>
        <p:sp>
          <p:nvSpPr>
            <p:cNvPr id="13" name="Rectangle 12"/>
            <p:cNvSpPr/>
            <p:nvPr/>
          </p:nvSpPr>
          <p:spPr>
            <a:xfrm>
              <a:off x="6816910" y="462018"/>
              <a:ext cx="1733305" cy="76332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64268" y="608261"/>
              <a:ext cx="1638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E" sz="2400" i="1" dirty="0">
                  <a:latin typeface="Bahnschrift SemiBold" panose="020B0502040204020203" pitchFamily="34" charset="0"/>
                </a:rPr>
                <a:t>Aesthetics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25760" y="3150069"/>
            <a:ext cx="1717275" cy="763325"/>
            <a:chOff x="6313660" y="4065184"/>
            <a:chExt cx="1717275" cy="763325"/>
          </a:xfrm>
        </p:grpSpPr>
        <p:sp>
          <p:nvSpPr>
            <p:cNvPr id="14" name="Rectangle 13"/>
            <p:cNvSpPr/>
            <p:nvPr/>
          </p:nvSpPr>
          <p:spPr>
            <a:xfrm>
              <a:off x="6313660" y="4065184"/>
              <a:ext cx="1717275" cy="76332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85062" y="4216013"/>
              <a:ext cx="1574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400" i="1" dirty="0">
                  <a:latin typeface="Bahnschrift SemiBold" panose="020B0502040204020203" pitchFamily="34" charset="0"/>
                </a:rPr>
                <a:t>Inclusivity</a:t>
              </a:r>
              <a:endParaRPr lang="en-IE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501324" y="2792461"/>
            <a:ext cx="2178658" cy="2041283"/>
          </a:xfrm>
          <a:prstGeom prst="rect">
            <a:avLst/>
          </a:prstGeom>
          <a:solidFill>
            <a:schemeClr val="bg1"/>
          </a:solidFill>
          <a:ln w="50800">
            <a:solidFill>
              <a:srgbClr val="199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6169876" y="1189373"/>
            <a:ext cx="2673888" cy="1026904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38232" y="898343"/>
            <a:ext cx="1602006" cy="170606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83432" y="222011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BAUHAUS!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25473" y="3927850"/>
            <a:ext cx="2682331" cy="1026904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2537026" y="2825697"/>
            <a:ext cx="2178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  Circular economy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  Energy efficiency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  Use of sustainable materials and construction techniques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  Re-use of materials and spaces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  Green mobility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  Restoring biodiversity (re-naturing landscapes)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4901" y="4036475"/>
            <a:ext cx="29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Attention to the needs of marginalised groups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Wider participation in decision-making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Expanding access and affordability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2463" y="1210783"/>
            <a:ext cx="268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Places in harmony with nature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Rediscovery of history and architectural heritage</a:t>
            </a:r>
          </a:p>
          <a:p>
            <a:pPr marL="72000" lvl="1" indent="108000">
              <a:buFont typeface="Arial" panose="020B0604020202020204" pitchFamily="34" charset="0"/>
              <a:buChar char="•"/>
            </a:pPr>
            <a:r>
              <a:rPr lang="en-IE" sz="1200" dirty="0">
                <a:latin typeface="Catamaran Light"/>
              </a:rPr>
              <a:t>Places or forms that appeal to people’s creativity and imagination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D2FE07-7497-58A7-AA11-7D1151E7DC50}"/>
              </a:ext>
            </a:extLst>
          </p:cNvPr>
          <p:cNvSpPr/>
          <p:nvPr/>
        </p:nvSpPr>
        <p:spPr>
          <a:xfrm>
            <a:off x="256450" y="1117103"/>
            <a:ext cx="2515540" cy="77127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E911BE-4018-5A71-D51A-05BE1F55EE0E}"/>
              </a:ext>
            </a:extLst>
          </p:cNvPr>
          <p:cNvSpPr/>
          <p:nvPr/>
        </p:nvSpPr>
        <p:spPr>
          <a:xfrm>
            <a:off x="395219" y="1041053"/>
            <a:ext cx="2515540" cy="771277"/>
          </a:xfrm>
          <a:prstGeom prst="rect">
            <a:avLst/>
          </a:prstGeom>
          <a:solidFill>
            <a:schemeClr val="tx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8805955-485C-D62A-C1A5-D1CED3CF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89" y="999337"/>
            <a:ext cx="4971569" cy="896700"/>
          </a:xfrm>
        </p:spPr>
        <p:txBody>
          <a:bodyPr/>
          <a:lstStyle/>
          <a:p>
            <a:pPr algn="l"/>
            <a:r>
              <a:rPr lang="en-IE" dirty="0">
                <a:latin typeface="Bahnschrift SemiBold" panose="020B0502040204020203" pitchFamily="34" charset="0"/>
              </a:rPr>
              <a:t>Core values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5BD6A1-899C-98CB-3750-FFC11BB5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9" y="2005888"/>
            <a:ext cx="2224088" cy="17145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5CB2F3A-C6EF-2B7C-B596-2E7257F890C3}"/>
              </a:ext>
            </a:extLst>
          </p:cNvPr>
          <p:cNvSpPr/>
          <p:nvPr/>
        </p:nvSpPr>
        <p:spPr>
          <a:xfrm>
            <a:off x="5092615" y="2226446"/>
            <a:ext cx="920479" cy="6923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auto">
              <a:spcAft>
                <a:spcPts val="0"/>
              </a:spcAft>
              <a:defRPr/>
            </a:pPr>
            <a:endParaRPr lang="hr-HR" sz="4000" dirty="0"/>
          </a:p>
          <a:p>
            <a:pPr marL="0" indent="0" algn="ctr" fontAlgn="auto">
              <a:spcAft>
                <a:spcPts val="0"/>
              </a:spcAft>
              <a:defRPr/>
            </a:pPr>
            <a:r>
              <a:rPr lang="hr-HR" sz="4000" dirty="0">
                <a:solidFill>
                  <a:srgbClr val="002060"/>
                </a:solidFill>
              </a:rPr>
              <a:t>Hvala na pažnji!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altLang="sr-Latn-RS" sz="1800" dirty="0">
                <a:solidFill>
                  <a:srgbClr val="002060"/>
                </a:solidFill>
                <a:hlinkClick r:id="rId2"/>
              </a:rPr>
              <a:t>financijski.instrumenti@mrrfeu.hr</a:t>
            </a:r>
            <a:endParaRPr lang="hr-HR" altLang="sr-Latn-RS" sz="1800" dirty="0">
              <a:solidFill>
                <a:srgbClr val="002060"/>
              </a:solidFill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altLang="sr-Latn-RS" sz="1800" dirty="0">
                <a:solidFill>
                  <a:srgbClr val="002060"/>
                </a:solidFill>
              </a:rPr>
              <a:t>Ministarstvo regionalnoga razvoja i fondova Europske unije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18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www.mrrfeu.hr</a:t>
            </a:r>
            <a:endParaRPr lang="hr-HR" altLang="sr-Latn-R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18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www.strukturnifondovi.hr</a:t>
            </a:r>
            <a:endParaRPr lang="hr-HR" altLang="sr-Latn-R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BA08B-2D69-4DFA-ADB0-FBE3476C7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147" y="4557201"/>
            <a:ext cx="121320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229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RRFEU Template PO 16x9.ppt [Compatibility Mode]" id="{2A8D6C3B-8295-428A-BBE0-9E46EE3926DA}" vid="{A962D609-EF04-41E3-98EC-2F6CF895B3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6CAE29FC0C44D83D7B7F36F53B629" ma:contentTypeVersion="9" ma:contentTypeDescription="Create a new document." ma:contentTypeScope="" ma:versionID="704e1be55d470650d3659c2cc3160513">
  <xsd:schema xmlns:xsd="http://www.w3.org/2001/XMLSchema" xmlns:xs="http://www.w3.org/2001/XMLSchema" xmlns:p="http://schemas.microsoft.com/office/2006/metadata/properties" xmlns:ns2="e7897449-8e6f-4cef-be58-e81a4abd4035" xmlns:ns3="1b0dc3db-c40b-4ff4-9bbc-9fd2edeb059d" targetNamespace="http://schemas.microsoft.com/office/2006/metadata/properties" ma:root="true" ma:fieldsID="c3defb626bc5be2a7bc0a79bba1c40f4" ns2:_="" ns3:_="">
    <xsd:import namespace="e7897449-8e6f-4cef-be58-e81a4abd4035"/>
    <xsd:import namespace="1b0dc3db-c40b-4ff4-9bbc-9fd2edeb05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97449-8e6f-4cef-be58-e81a4abd40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dc3db-c40b-4ff4-9bbc-9fd2edeb0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534CD-B008-470C-96FF-E4459B26A6FF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7897449-8e6f-4cef-be58-e81a4abd4035"/>
    <ds:schemaRef ds:uri="http://purl.org/dc/elements/1.1/"/>
    <ds:schemaRef ds:uri="http://purl.org/dc/terms/"/>
    <ds:schemaRef ds:uri="http://purl.org/dc/dcmitype/"/>
    <ds:schemaRef ds:uri="1b0dc3db-c40b-4ff4-9bbc-9fd2edeb059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D94E17-062B-4D99-A633-F91A161D3E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F9620-BDD3-4AAC-94DD-666B12C84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97449-8e6f-4cef-be58-e81a4abd4035"/>
    <ds:schemaRef ds:uri="1b0dc3db-c40b-4ff4-9bbc-9fd2edeb0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1744</TotalTime>
  <Words>871</Words>
  <Application>Microsoft Office PowerPoint</Application>
  <PresentationFormat>On-screen Show (16:9)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Bahnschrift SemiBold</vt:lpstr>
      <vt:lpstr>Calibri</vt:lpstr>
      <vt:lpstr>Catamaran Light</vt:lpstr>
      <vt:lpstr>Neo Sans</vt:lpstr>
      <vt:lpstr>Neo Sans Medium</vt:lpstr>
      <vt:lpstr>VladaRHSans Lt</vt:lpstr>
      <vt:lpstr>VladaRHSans Med</vt:lpstr>
      <vt:lpstr>VladaRHSans Reg</vt:lpstr>
      <vt:lpstr>VladaRHSerif Med</vt:lpstr>
      <vt:lpstr>Wingdings</vt:lpstr>
      <vt:lpstr>1_Default Theme</vt:lpstr>
      <vt:lpstr>3_Default Theme</vt:lpstr>
      <vt:lpstr>FINANCIJSKI INSTRUMENTI         za JLP(R)S</vt:lpstr>
      <vt:lpstr>PowerPoint Presentation</vt:lpstr>
      <vt:lpstr>RH: Sustav bespovratna sredstva vs. FI</vt:lpstr>
      <vt:lpstr>OTPIS GLAVNICE</vt:lpstr>
      <vt:lpstr>PowerPoint Presentation</vt:lpstr>
      <vt:lpstr>NAJAVA 2021.-2027. REGIONALNI RAZVOJNI FOND </vt:lpstr>
      <vt:lpstr>PowerPoint Presentation</vt:lpstr>
      <vt:lpstr>Core values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Dijana Bezjak</cp:lastModifiedBy>
  <cp:revision>212</cp:revision>
  <dcterms:created xsi:type="dcterms:W3CDTF">2015-09-03T10:38:38Z</dcterms:created>
  <dcterms:modified xsi:type="dcterms:W3CDTF">2022-07-07T07:42:26Z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0x01010021D6CAE29FC0C44D83D7B7F36F53B629</vt:lpwstr>
  </property>
</Properties>
</file>